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notesSlides/notesSlide3.xml" ContentType="application/vnd.openxmlformats-officedocument.presentationml.notesSlide+xml"/>
  <Default Extension="emf" ContentType="image/x-emf"/>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Default Extension="wmf" ContentType="image/x-wmf"/>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presentation.xml" ContentType="application/vnd.openxmlformats-officedocument.presentationml.presentation.main+xml"/>
  <Override PartName="/ppt/notesSlides/notesSlide2.xml" ContentType="application/vnd.openxmlformats-officedocument.presentationml.notesSlide+xml"/>
  <Default Extension="wdp" ContentType="image/vnd.ms-photo"/>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removePersonalInfoOnSave="1" saveSubsetFonts="1">
  <p:sldMasterIdLst>
    <p:sldMasterId id="2147484690" r:id="rId1"/>
  </p:sldMasterIdLst>
  <p:notesMasterIdLst>
    <p:notesMasterId r:id="rId9"/>
  </p:notesMasterIdLst>
  <p:handoutMasterIdLst>
    <p:handoutMasterId r:id="rId10"/>
  </p:handoutMasterIdLst>
  <p:sldIdLst>
    <p:sldId id="371" r:id="rId2"/>
    <p:sldId id="374" r:id="rId3"/>
    <p:sldId id="378" r:id="rId4"/>
    <p:sldId id="381" r:id="rId5"/>
    <p:sldId id="395" r:id="rId6"/>
    <p:sldId id="391" r:id="rId7"/>
    <p:sldId id="372" r:id="rId8"/>
  </p:sldIdLst>
  <p:sldSz cx="12192000" cy="6858000"/>
  <p:notesSz cx="6954838"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p="http://schemas.openxmlformats.org/presentationml/2006/main" xmlns:r="http://schemas.openxmlformats.org/officeDocument/2006/relationships" xmlns:a="http://schemas.openxmlformats.org/drawingml/2006/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p="http://schemas.openxmlformats.org/presentationml/2006/main" xmlns:r="http://schemas.openxmlformats.org/officeDocument/2006/relationships" xmlns:a="http://schemas.openxmlformats.org/drawingml/2006/main" xmlns="">
        <p15:guide id="1" orient="horz" pos="2792" userDrawn="1">
          <p15:clr>
            <a:srgbClr val="A4A3A4"/>
          </p15:clr>
        </p15:guide>
        <p15:guide id="2" pos="2054" userDrawn="1">
          <p15:clr>
            <a:srgbClr val="A4A3A4"/>
          </p15:clr>
        </p15:guide>
        <p15:guide id="3" orient="horz" pos="2932" userDrawn="1">
          <p15:clr>
            <a:srgbClr val="A4A3A4"/>
          </p15:clr>
        </p15:guide>
        <p15:guide id="4" pos="219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0000FF"/>
    <a:srgbClr val="FF3300"/>
    <a:srgbClr val="FF0000"/>
    <a:srgbClr val="000099"/>
    <a:srgbClr val="CC0000"/>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9196" autoAdjust="0"/>
    <p:restoredTop sz="83498" autoAdjust="0"/>
  </p:normalViewPr>
  <p:slideViewPr>
    <p:cSldViewPr>
      <p:cViewPr varScale="1">
        <p:scale>
          <a:sx n="124" d="100"/>
          <a:sy n="124" d="100"/>
        </p:scale>
        <p:origin x="-576" y="-104"/>
      </p:cViewPr>
      <p:guideLst>
        <p:guide orient="horz" pos="2160"/>
        <p:guide pos="3840"/>
      </p:guideLst>
    </p:cSldViewPr>
  </p:slideViewPr>
  <p:notesTextViewPr>
    <p:cViewPr>
      <p:scale>
        <a:sx n="3" d="2"/>
        <a:sy n="3" d="2"/>
      </p:scale>
      <p:origin x="0" y="0"/>
    </p:cViewPr>
  </p:notesTextViewPr>
  <p:sorterViewPr>
    <p:cViewPr>
      <p:scale>
        <a:sx n="66" d="100"/>
        <a:sy n="66" d="100"/>
      </p:scale>
      <p:origin x="0" y="0"/>
    </p:cViewPr>
  </p:sorterViewPr>
  <p:notesViewPr>
    <p:cSldViewPr>
      <p:cViewPr varScale="1">
        <p:scale>
          <a:sx n="56" d="100"/>
          <a:sy n="56" d="100"/>
        </p:scale>
        <p:origin x="-1104" y="-90"/>
      </p:cViewPr>
      <p:guideLst>
        <p:guide orient="horz" pos="2792"/>
        <p:guide orient="horz" pos="2932"/>
        <p:guide pos="2054"/>
        <p:guide pos="2191"/>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3778" name="Rectangle 2"/>
          <p:cNvSpPr>
            <a:spLocks noGrp="1" noChangeArrowheads="1"/>
          </p:cNvSpPr>
          <p:nvPr>
            <p:ph type="hdr" sz="quarter"/>
          </p:nvPr>
        </p:nvSpPr>
        <p:spPr bwMode="auto">
          <a:xfrm>
            <a:off x="0" y="0"/>
            <a:ext cx="3013763" cy="465455"/>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a:defRPr sz="1200">
                <a:latin typeface="Calibri" panose="020F0502020204030204" pitchFamily="34" charset="0"/>
                <a:cs typeface="Arial" panose="020B0604020202020204" pitchFamily="34" charset="0"/>
              </a:defRPr>
            </a:lvl1pPr>
          </a:lstStyle>
          <a:p>
            <a:pPr>
              <a:defRPr/>
            </a:pPr>
            <a:endParaRPr lang="en-US" altLang="en-US" dirty="0">
              <a:cs typeface="Calibri" panose="020F0502020204030204" pitchFamily="34" charset="0"/>
            </a:endParaRPr>
          </a:p>
        </p:txBody>
      </p:sp>
      <p:sp>
        <p:nvSpPr>
          <p:cNvPr id="203779" name="Rectangle 3"/>
          <p:cNvSpPr>
            <a:spLocks noGrp="1" noChangeArrowheads="1"/>
          </p:cNvSpPr>
          <p:nvPr>
            <p:ph type="dt" sz="quarter" idx="1"/>
          </p:nvPr>
        </p:nvSpPr>
        <p:spPr bwMode="auto">
          <a:xfrm>
            <a:off x="3939465" y="0"/>
            <a:ext cx="3013763" cy="465455"/>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algn="r">
              <a:defRPr sz="1200">
                <a:latin typeface="Calibri" panose="020F0502020204030204" pitchFamily="34" charset="0"/>
                <a:cs typeface="Arial" panose="020B0604020202020204" pitchFamily="34" charset="0"/>
              </a:defRPr>
            </a:lvl1pPr>
          </a:lstStyle>
          <a:p>
            <a:pPr>
              <a:defRPr/>
            </a:pPr>
            <a:endParaRPr lang="en-US" altLang="en-US" dirty="0">
              <a:cs typeface="Calibri" panose="020F0502020204030204" pitchFamily="34" charset="0"/>
            </a:endParaRPr>
          </a:p>
        </p:txBody>
      </p:sp>
      <p:sp>
        <p:nvSpPr>
          <p:cNvPr id="203780" name="Rectangle 4"/>
          <p:cNvSpPr>
            <a:spLocks noGrp="1" noChangeArrowheads="1"/>
          </p:cNvSpPr>
          <p:nvPr>
            <p:ph type="ftr" sz="quarter" idx="2"/>
          </p:nvPr>
        </p:nvSpPr>
        <p:spPr bwMode="auto">
          <a:xfrm>
            <a:off x="0" y="8842030"/>
            <a:ext cx="3013763" cy="465455"/>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a:defRPr sz="1200">
                <a:latin typeface="Calibri" panose="020F0502020204030204" pitchFamily="34" charset="0"/>
                <a:cs typeface="Arial" panose="020B0604020202020204" pitchFamily="34" charset="0"/>
              </a:defRPr>
            </a:lvl1pPr>
          </a:lstStyle>
          <a:p>
            <a:pPr>
              <a:defRPr/>
            </a:pPr>
            <a:endParaRPr lang="en-US" altLang="en-US" dirty="0">
              <a:cs typeface="Calibri" panose="020F0502020204030204" pitchFamily="34" charset="0"/>
            </a:endParaRPr>
          </a:p>
        </p:txBody>
      </p:sp>
      <p:sp>
        <p:nvSpPr>
          <p:cNvPr id="203781" name="Rectangle 5"/>
          <p:cNvSpPr>
            <a:spLocks noGrp="1" noChangeArrowheads="1"/>
          </p:cNvSpPr>
          <p:nvPr>
            <p:ph type="sldNum" sz="quarter" idx="3"/>
          </p:nvPr>
        </p:nvSpPr>
        <p:spPr bwMode="auto">
          <a:xfrm>
            <a:off x="3939465" y="8842030"/>
            <a:ext cx="3013763" cy="465455"/>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algn="r">
              <a:defRPr sz="1200">
                <a:latin typeface="Calibri" panose="020F0502020204030204" pitchFamily="34" charset="0"/>
              </a:defRPr>
            </a:lvl1pPr>
          </a:lstStyle>
          <a:p>
            <a:fld id="{5E52373C-6BAC-4884-AE13-431FEFCCACED}" type="slidenum">
              <a:rPr lang="en-US" altLang="en-US">
                <a:cs typeface="Calibri" panose="020F0502020204030204" pitchFamily="34" charset="0"/>
              </a:rPr>
              <a:pPr/>
              <a:t>‹#›</a:t>
            </a:fld>
            <a:endParaRPr lang="en-US" altLang="en-US" dirty="0">
              <a:cs typeface="Calibri" panose="020F0502020204030204"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7619409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013763" cy="465455"/>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eaLnBrk="1" hangingPunct="1">
              <a:defRPr sz="1200">
                <a:latin typeface="Calibri" panose="020F0502020204030204" pitchFamily="34" charset="0"/>
                <a:cs typeface="Calibri" panose="020F0502020204030204" pitchFamily="34" charset="0"/>
              </a:defRPr>
            </a:lvl1pPr>
          </a:lstStyle>
          <a:p>
            <a:pPr>
              <a:defRPr/>
            </a:pPr>
            <a:endParaRPr lang="en-US" altLang="en-US" dirty="0"/>
          </a:p>
        </p:txBody>
      </p:sp>
      <p:sp>
        <p:nvSpPr>
          <p:cNvPr id="22531" name="Rectangle 3"/>
          <p:cNvSpPr>
            <a:spLocks noGrp="1" noChangeArrowheads="1"/>
          </p:cNvSpPr>
          <p:nvPr>
            <p:ph type="dt" idx="1"/>
          </p:nvPr>
        </p:nvSpPr>
        <p:spPr bwMode="auto">
          <a:xfrm>
            <a:off x="3939465" y="0"/>
            <a:ext cx="3013763" cy="465455"/>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algn="r" eaLnBrk="1" hangingPunct="1">
              <a:defRPr sz="1200">
                <a:latin typeface="Calibri" panose="020F0502020204030204" pitchFamily="34" charset="0"/>
                <a:cs typeface="Calibri" panose="020F0502020204030204" pitchFamily="34" charset="0"/>
              </a:defRPr>
            </a:lvl1pPr>
          </a:lstStyle>
          <a:p>
            <a:pPr>
              <a:defRPr/>
            </a:pPr>
            <a:endParaRPr lang="en-US" altLang="en-US" dirty="0"/>
          </a:p>
        </p:txBody>
      </p:sp>
      <p:sp>
        <p:nvSpPr>
          <p:cNvPr id="17412" name="Rectangle 4"/>
          <p:cNvSpPr>
            <a:spLocks noGrp="1" noRot="1" noChangeAspect="1" noChangeArrowheads="1" noTextEdit="1"/>
          </p:cNvSpPr>
          <p:nvPr>
            <p:ph type="sldImg" idx="2"/>
          </p:nvPr>
        </p:nvSpPr>
        <p:spPr bwMode="auto">
          <a:xfrm>
            <a:off x="374650" y="698500"/>
            <a:ext cx="6205538" cy="3490913"/>
          </a:xfrm>
          <a:prstGeom prst="rect">
            <a:avLst/>
          </a:prstGeom>
          <a:noFill/>
          <a:ln w="9525">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22533" name="Rectangle 5"/>
          <p:cNvSpPr>
            <a:spLocks noGrp="1" noChangeArrowheads="1"/>
          </p:cNvSpPr>
          <p:nvPr>
            <p:ph type="body" sz="quarter" idx="3"/>
          </p:nvPr>
        </p:nvSpPr>
        <p:spPr bwMode="auto">
          <a:xfrm>
            <a:off x="695484" y="4421823"/>
            <a:ext cx="5563870" cy="4189095"/>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2534" name="Rectangle 6"/>
          <p:cNvSpPr>
            <a:spLocks noGrp="1" noChangeArrowheads="1"/>
          </p:cNvSpPr>
          <p:nvPr>
            <p:ph type="ftr" sz="quarter" idx="4"/>
          </p:nvPr>
        </p:nvSpPr>
        <p:spPr bwMode="auto">
          <a:xfrm>
            <a:off x="0" y="8842030"/>
            <a:ext cx="3013763" cy="465455"/>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eaLnBrk="1" hangingPunct="1">
              <a:defRPr sz="1200">
                <a:latin typeface="Calibri" panose="020F0502020204030204" pitchFamily="34" charset="0"/>
                <a:cs typeface="Calibri" panose="020F0502020204030204" pitchFamily="34" charset="0"/>
              </a:defRPr>
            </a:lvl1pPr>
          </a:lstStyle>
          <a:p>
            <a:pPr>
              <a:defRPr/>
            </a:pPr>
            <a:endParaRPr lang="en-US" altLang="en-US" dirty="0"/>
          </a:p>
        </p:txBody>
      </p:sp>
      <p:sp>
        <p:nvSpPr>
          <p:cNvPr id="22535" name="Rectangle 7"/>
          <p:cNvSpPr>
            <a:spLocks noGrp="1" noChangeArrowheads="1"/>
          </p:cNvSpPr>
          <p:nvPr>
            <p:ph type="sldNum" sz="quarter" idx="5"/>
          </p:nvPr>
        </p:nvSpPr>
        <p:spPr bwMode="auto">
          <a:xfrm>
            <a:off x="3939465" y="8842030"/>
            <a:ext cx="3013763" cy="465455"/>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algn="r" eaLnBrk="1" hangingPunct="1">
              <a:defRPr sz="1200">
                <a:latin typeface="Calibri" panose="020F0502020204030204" pitchFamily="34" charset="0"/>
                <a:cs typeface="Calibri" panose="020F0502020204030204" pitchFamily="34" charset="0"/>
              </a:defRPr>
            </a:lvl1pPr>
          </a:lstStyle>
          <a:p>
            <a:fld id="{BF6AEA5A-1E2B-4EBD-B9CE-C3911F3987F0}" type="slidenum">
              <a:rPr lang="en-US" altLang="en-US" smtClean="0"/>
              <a:pPr/>
              <a:t>‹#›</a:t>
            </a:fld>
            <a:endParaRPr lang="en-US"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47761592"/>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mn-ea"/>
        <a:cs typeface="Calibri" panose="020F0502020204030204" pitchFamily="34" charset="0"/>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mn-ea"/>
        <a:cs typeface="Calibri" panose="020F0502020204030204" pitchFamily="34" charset="0"/>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mn-ea"/>
        <a:cs typeface="Calibri" panose="020F0502020204030204" pitchFamily="34" charset="0"/>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mn-ea"/>
        <a:cs typeface="Calibri" panose="020F0502020204030204" pitchFamily="34" charset="0"/>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mn-ea"/>
        <a:cs typeface="Calibri" panose="020F050202020403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374650" y="698500"/>
            <a:ext cx="6205538" cy="3490913"/>
          </a:xfrm>
          <a:ln/>
        </p:spPr>
      </p:sp>
      <p:sp>
        <p:nvSpPr>
          <p:cNvPr id="18435" name="Notes Placeholder 2"/>
          <p:cNvSpPr>
            <a:spLocks noGrp="1"/>
          </p:cNvSpPr>
          <p:nvPr>
            <p:ph type="body" idx="1"/>
          </p:nvPr>
        </p:nvSpPr>
        <p:spPr>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p>
            <a:pPr>
              <a:lnSpc>
                <a:spcPct val="120000"/>
              </a:lnSpc>
            </a:pPr>
            <a:r>
              <a:rPr lang="en-US" altLang="en-US" b="1" baseline="0" dirty="0" smtClean="0">
                <a:solidFill>
                  <a:srgbClr val="000099"/>
                </a:solidFill>
              </a:rPr>
              <a:t>This presentation is targeted as a Core subject.</a:t>
            </a:r>
          </a:p>
          <a:p>
            <a:pPr>
              <a:lnSpc>
                <a:spcPct val="120000"/>
              </a:lnSpc>
            </a:pPr>
            <a:endParaRPr lang="en-US" altLang="en-US" b="1" baseline="0" dirty="0" smtClean="0">
              <a:solidFill>
                <a:srgbClr val="000099"/>
              </a:solidFill>
            </a:endParaRPr>
          </a:p>
          <a:p>
            <a:pPr>
              <a:lnSpc>
                <a:spcPct val="120000"/>
              </a:lnSpc>
            </a:pPr>
            <a:r>
              <a:rPr lang="en-US" altLang="en-US" b="1" baseline="0" dirty="0" smtClean="0">
                <a:solidFill>
                  <a:srgbClr val="000099"/>
                </a:solidFill>
              </a:rPr>
              <a:t>Repayment of Unemployment Compensation for prior years is not handled correctly in TaxSlayer. It is a complex comprehensive procedure and included in presentation #37 Payments.</a:t>
            </a:r>
            <a:r>
              <a:rPr lang="en-US" altLang="en-US" b="1" baseline="0" dirty="0">
                <a:solidFill>
                  <a:srgbClr val="000099"/>
                </a:solidFill>
              </a:rPr>
              <a:t>	</a:t>
            </a:r>
            <a:endParaRPr lang="en-US" altLang="en-US" b="1" dirty="0"/>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55057" indent="-290406">
              <a:spcBef>
                <a:spcPct val="30000"/>
              </a:spcBef>
              <a:defRPr sz="1200">
                <a:solidFill>
                  <a:schemeClr val="tx1"/>
                </a:solidFill>
                <a:latin typeface="Calibri" panose="020F0502020204030204" pitchFamily="34" charset="0"/>
                <a:cs typeface="Arial" panose="020B0604020202020204" pitchFamily="34" charset="0"/>
              </a:defRPr>
            </a:lvl2pPr>
            <a:lvl3pPr marL="1161626" indent="-232325">
              <a:spcBef>
                <a:spcPct val="30000"/>
              </a:spcBef>
              <a:defRPr sz="1200">
                <a:solidFill>
                  <a:schemeClr val="tx1"/>
                </a:solidFill>
                <a:latin typeface="Calibri" panose="020F0502020204030204" pitchFamily="34" charset="0"/>
                <a:cs typeface="Arial" panose="020B0604020202020204" pitchFamily="34" charset="0"/>
              </a:defRPr>
            </a:lvl3pPr>
            <a:lvl4pPr marL="1626276" indent="-232325">
              <a:spcBef>
                <a:spcPct val="30000"/>
              </a:spcBef>
              <a:defRPr sz="1200">
                <a:solidFill>
                  <a:schemeClr val="tx1"/>
                </a:solidFill>
                <a:latin typeface="Calibri" panose="020F0502020204030204" pitchFamily="34" charset="0"/>
                <a:cs typeface="Arial" panose="020B0604020202020204" pitchFamily="34" charset="0"/>
              </a:defRPr>
            </a:lvl4pPr>
            <a:lvl5pPr marL="2090928" indent="-232325">
              <a:spcBef>
                <a:spcPct val="30000"/>
              </a:spcBef>
              <a:defRPr sz="1200">
                <a:solidFill>
                  <a:schemeClr val="tx1"/>
                </a:solidFill>
                <a:latin typeface="Calibri" panose="020F0502020204030204" pitchFamily="34" charset="0"/>
                <a:cs typeface="Arial" panose="020B0604020202020204" pitchFamily="34" charset="0"/>
              </a:defRPr>
            </a:lvl5pPr>
            <a:lvl6pPr marL="2555578" indent="-232325"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3020228" indent="-232325"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84879" indent="-232325"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949529" indent="-232325"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fld id="{DD828C15-E6B3-4FDE-AEB8-7DC2E0F63712}" type="slidenum">
              <a:rPr lang="en-US" altLang="en-US">
                <a:cs typeface="Calibri" panose="020F0502020204030204" pitchFamily="34" charset="0"/>
              </a:rPr>
              <a:pPr>
                <a:spcBef>
                  <a:spcPct val="0"/>
                </a:spcBef>
              </a:pPr>
              <a:t>1</a:t>
            </a:fld>
            <a:endParaRPr lang="en-US" altLang="en-US" dirty="0">
              <a:cs typeface="Calibri" panose="020F0502020204030204" pitchFamily="34" charset="0"/>
            </a:endParaRPr>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03360224"/>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xfrm>
            <a:off x="374650" y="698500"/>
            <a:ext cx="6205538" cy="3490913"/>
          </a:xfrm>
          <a:ln/>
        </p:spPr>
      </p:sp>
      <p:sp>
        <p:nvSpPr>
          <p:cNvPr id="19459" name="Notes Placeholder 2"/>
          <p:cNvSpPr>
            <a:spLocks noGrp="1"/>
          </p:cNvSpPr>
          <p:nvPr>
            <p:ph type="body" idx="1"/>
          </p:nvPr>
        </p:nvSpPr>
        <p:spPr>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p>
            <a:pPr eaLnBrk="1" hangingPunct="1"/>
            <a:endParaRPr lang="en-US" altLang="en-US" dirty="0"/>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55057" indent="-290406">
              <a:spcBef>
                <a:spcPct val="30000"/>
              </a:spcBef>
              <a:defRPr sz="1200">
                <a:solidFill>
                  <a:schemeClr val="tx1"/>
                </a:solidFill>
                <a:latin typeface="Calibri" panose="020F0502020204030204" pitchFamily="34" charset="0"/>
                <a:cs typeface="Arial" panose="020B0604020202020204" pitchFamily="34" charset="0"/>
              </a:defRPr>
            </a:lvl2pPr>
            <a:lvl3pPr marL="1161626" indent="-232325">
              <a:spcBef>
                <a:spcPct val="30000"/>
              </a:spcBef>
              <a:defRPr sz="1200">
                <a:solidFill>
                  <a:schemeClr val="tx1"/>
                </a:solidFill>
                <a:latin typeface="Calibri" panose="020F0502020204030204" pitchFamily="34" charset="0"/>
                <a:cs typeface="Arial" panose="020B0604020202020204" pitchFamily="34" charset="0"/>
              </a:defRPr>
            </a:lvl3pPr>
            <a:lvl4pPr marL="1626276" indent="-232325">
              <a:spcBef>
                <a:spcPct val="30000"/>
              </a:spcBef>
              <a:defRPr sz="1200">
                <a:solidFill>
                  <a:schemeClr val="tx1"/>
                </a:solidFill>
                <a:latin typeface="Calibri" panose="020F0502020204030204" pitchFamily="34" charset="0"/>
                <a:cs typeface="Arial" panose="020B0604020202020204" pitchFamily="34" charset="0"/>
              </a:defRPr>
            </a:lvl4pPr>
            <a:lvl5pPr marL="2090928" indent="-232325">
              <a:spcBef>
                <a:spcPct val="30000"/>
              </a:spcBef>
              <a:defRPr sz="1200">
                <a:solidFill>
                  <a:schemeClr val="tx1"/>
                </a:solidFill>
                <a:latin typeface="Calibri" panose="020F0502020204030204" pitchFamily="34" charset="0"/>
                <a:cs typeface="Arial" panose="020B0604020202020204" pitchFamily="34" charset="0"/>
              </a:defRPr>
            </a:lvl5pPr>
            <a:lvl6pPr marL="2555578" indent="-232325"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3020228" indent="-232325"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84879" indent="-232325"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949529" indent="-232325"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fld id="{0C4ACFEE-BA14-45D7-9176-E8CC1AE84206}" type="slidenum">
              <a:rPr lang="en-US" altLang="en-US">
                <a:cs typeface="Calibri" panose="020F0502020204030204" pitchFamily="34" charset="0"/>
              </a:rPr>
              <a:pPr>
                <a:spcBef>
                  <a:spcPct val="0"/>
                </a:spcBef>
              </a:pPr>
              <a:t>2</a:t>
            </a:fld>
            <a:endParaRPr lang="en-US" altLang="en-US" dirty="0">
              <a:cs typeface="Calibri" panose="020F0502020204030204" pitchFamily="34" charset="0"/>
            </a:endParaRPr>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71153573"/>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374650" y="698500"/>
            <a:ext cx="6205538" cy="3490913"/>
          </a:xfrm>
          <a:ln/>
        </p:spPr>
      </p:sp>
      <p:sp>
        <p:nvSpPr>
          <p:cNvPr id="20483" name="Notes Placeholder 2"/>
          <p:cNvSpPr>
            <a:spLocks noGrp="1"/>
          </p:cNvSpPr>
          <p:nvPr>
            <p:ph type="body" idx="1"/>
          </p:nvPr>
        </p:nvSpPr>
        <p:spPr>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p>
            <a:pPr marL="0" indent="0">
              <a:buFont typeface="Arial" panose="020B0604020202020204" pitchFamily="34" charset="0"/>
              <a:buNone/>
            </a:pPr>
            <a:r>
              <a:rPr lang="en-US" altLang="en-US" b="1" dirty="0"/>
              <a:t>Unemployment compensation is taxable</a:t>
            </a:r>
            <a:br>
              <a:rPr lang="en-US" altLang="en-US" b="1" dirty="0"/>
            </a:br>
            <a:r>
              <a:rPr lang="en-US" altLang="en-US" b="1" dirty="0"/>
              <a:t/>
            </a:r>
            <a:br>
              <a:rPr lang="en-US" altLang="en-US" b="1" dirty="0"/>
            </a:br>
            <a:r>
              <a:rPr lang="en-US" altLang="en-US" b="1" dirty="0"/>
              <a:t>If a taxpayer does not have their 1099-G, there is a phone number for most states to call where they can find out what they received and their withholding if any. They will need the payer and the payer’s Federal identification number</a:t>
            </a:r>
          </a:p>
          <a:p>
            <a:pPr marL="171450" indent="-171450">
              <a:buFont typeface="Arial" panose="020B0604020202020204" pitchFamily="34" charset="0"/>
              <a:buChar char="•"/>
            </a:pPr>
            <a:endParaRPr lang="en-US" altLang="en-US" b="1" dirty="0"/>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55057" indent="-290406">
              <a:spcBef>
                <a:spcPct val="30000"/>
              </a:spcBef>
              <a:defRPr sz="1200">
                <a:solidFill>
                  <a:schemeClr val="tx1"/>
                </a:solidFill>
                <a:latin typeface="Calibri" panose="020F0502020204030204" pitchFamily="34" charset="0"/>
                <a:cs typeface="Arial" panose="020B0604020202020204" pitchFamily="34" charset="0"/>
              </a:defRPr>
            </a:lvl2pPr>
            <a:lvl3pPr marL="1161626" indent="-232325">
              <a:spcBef>
                <a:spcPct val="30000"/>
              </a:spcBef>
              <a:defRPr sz="1200">
                <a:solidFill>
                  <a:schemeClr val="tx1"/>
                </a:solidFill>
                <a:latin typeface="Calibri" panose="020F0502020204030204" pitchFamily="34" charset="0"/>
                <a:cs typeface="Arial" panose="020B0604020202020204" pitchFamily="34" charset="0"/>
              </a:defRPr>
            </a:lvl3pPr>
            <a:lvl4pPr marL="1626276" indent="-232325">
              <a:spcBef>
                <a:spcPct val="30000"/>
              </a:spcBef>
              <a:defRPr sz="1200">
                <a:solidFill>
                  <a:schemeClr val="tx1"/>
                </a:solidFill>
                <a:latin typeface="Calibri" panose="020F0502020204030204" pitchFamily="34" charset="0"/>
                <a:cs typeface="Arial" panose="020B0604020202020204" pitchFamily="34" charset="0"/>
              </a:defRPr>
            </a:lvl4pPr>
            <a:lvl5pPr marL="2090928" indent="-232325">
              <a:spcBef>
                <a:spcPct val="30000"/>
              </a:spcBef>
              <a:defRPr sz="1200">
                <a:solidFill>
                  <a:schemeClr val="tx1"/>
                </a:solidFill>
                <a:latin typeface="Calibri" panose="020F0502020204030204" pitchFamily="34" charset="0"/>
                <a:cs typeface="Arial" panose="020B0604020202020204" pitchFamily="34" charset="0"/>
              </a:defRPr>
            </a:lvl5pPr>
            <a:lvl6pPr marL="2555578" indent="-232325"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3020228" indent="-232325"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84879" indent="-232325"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949529" indent="-232325"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fld id="{C33A4E47-3787-42BD-B1C0-18AD35C63176}" type="slidenum">
              <a:rPr lang="en-US" altLang="en-US">
                <a:cs typeface="Calibri" panose="020F0502020204030204" pitchFamily="34" charset="0"/>
              </a:rPr>
              <a:pPr>
                <a:spcBef>
                  <a:spcPct val="0"/>
                </a:spcBef>
              </a:pPr>
              <a:t>3</a:t>
            </a:fld>
            <a:endParaRPr lang="en-US" altLang="en-US" dirty="0">
              <a:cs typeface="Calibri" panose="020F0502020204030204" pitchFamily="34" charset="0"/>
            </a:endParaRPr>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44202341"/>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endParaRPr lang="en-US" altLang="en-US" dirty="0"/>
          </a:p>
        </p:txBody>
      </p:sp>
      <p:sp>
        <p:nvSpPr>
          <p:cNvPr id="5" name="Slide Number Placeholder 4"/>
          <p:cNvSpPr>
            <a:spLocks noGrp="1"/>
          </p:cNvSpPr>
          <p:nvPr>
            <p:ph type="sldNum" sz="quarter" idx="11"/>
          </p:nvPr>
        </p:nvSpPr>
        <p:spPr/>
        <p:txBody>
          <a:bodyPr/>
          <a:lstStyle/>
          <a:p>
            <a:fld id="{BF6AEA5A-1E2B-4EBD-B9CE-C3911F3987F0}" type="slidenum">
              <a:rPr lang="en-US" altLang="en-US" smtClean="0"/>
              <a:pPr/>
              <a:t>6</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374650" y="698500"/>
            <a:ext cx="6205538" cy="3490913"/>
          </a:xfrm>
          <a:ln/>
        </p:spPr>
      </p:sp>
      <p:sp>
        <p:nvSpPr>
          <p:cNvPr id="23555" name="Notes Placeholder 2"/>
          <p:cNvSpPr>
            <a:spLocks noGrp="1"/>
          </p:cNvSpPr>
          <p:nvPr>
            <p:ph type="body" idx="1"/>
          </p:nvPr>
        </p:nvSpPr>
        <p:spPr>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p>
            <a:pPr eaLnBrk="1" hangingPunct="1">
              <a:spcBef>
                <a:spcPct val="0"/>
              </a:spcBef>
            </a:pPr>
            <a:endParaRPr lang="en-US" altLang="en-US" dirty="0"/>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55057" indent="-290406">
              <a:spcBef>
                <a:spcPct val="30000"/>
              </a:spcBef>
              <a:defRPr sz="1200">
                <a:solidFill>
                  <a:schemeClr val="tx1"/>
                </a:solidFill>
                <a:latin typeface="Calibri" panose="020F0502020204030204" pitchFamily="34" charset="0"/>
                <a:cs typeface="Arial" panose="020B0604020202020204" pitchFamily="34" charset="0"/>
              </a:defRPr>
            </a:lvl2pPr>
            <a:lvl3pPr marL="1161626" indent="-232325">
              <a:spcBef>
                <a:spcPct val="30000"/>
              </a:spcBef>
              <a:defRPr sz="1200">
                <a:solidFill>
                  <a:schemeClr val="tx1"/>
                </a:solidFill>
                <a:latin typeface="Calibri" panose="020F0502020204030204" pitchFamily="34" charset="0"/>
                <a:cs typeface="Arial" panose="020B0604020202020204" pitchFamily="34" charset="0"/>
              </a:defRPr>
            </a:lvl3pPr>
            <a:lvl4pPr marL="1626276" indent="-232325">
              <a:spcBef>
                <a:spcPct val="30000"/>
              </a:spcBef>
              <a:defRPr sz="1200">
                <a:solidFill>
                  <a:schemeClr val="tx1"/>
                </a:solidFill>
                <a:latin typeface="Calibri" panose="020F0502020204030204" pitchFamily="34" charset="0"/>
                <a:cs typeface="Arial" panose="020B0604020202020204" pitchFamily="34" charset="0"/>
              </a:defRPr>
            </a:lvl4pPr>
            <a:lvl5pPr marL="2090928" indent="-232325">
              <a:spcBef>
                <a:spcPct val="30000"/>
              </a:spcBef>
              <a:defRPr sz="1200">
                <a:solidFill>
                  <a:schemeClr val="tx1"/>
                </a:solidFill>
                <a:latin typeface="Calibri" panose="020F0502020204030204" pitchFamily="34" charset="0"/>
                <a:cs typeface="Arial" panose="020B0604020202020204" pitchFamily="34" charset="0"/>
              </a:defRPr>
            </a:lvl5pPr>
            <a:lvl6pPr marL="2555578" indent="-232325"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3020228" indent="-232325"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84879" indent="-232325"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949529" indent="-232325"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fld id="{7921836D-ED0E-46B2-AC67-8FA4A298F457}" type="slidenum">
              <a:rPr lang="en-US" altLang="en-US">
                <a:cs typeface="Calibri" panose="020F0502020204030204" pitchFamily="34" charset="0"/>
              </a:rPr>
              <a:pPr>
                <a:spcBef>
                  <a:spcPct val="0"/>
                </a:spcBef>
              </a:pPr>
              <a:t>7</a:t>
            </a:fld>
            <a:endParaRPr lang="en-US" altLang="en-US" dirty="0">
              <a:cs typeface="Calibri" panose="020F0502020204030204" pitchFamily="34" charset="0"/>
            </a:endParaRPr>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51796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p:spTree>
      <p:nvGrpSpPr>
        <p:cNvPr id="1" name=""/>
        <p:cNvGrpSpPr/>
        <p:nvPr/>
      </p:nvGrpSpPr>
      <p:grpSpPr>
        <a:xfrm>
          <a:off x="0" y="0"/>
          <a:ext cx="0" cy="0"/>
          <a:chOff x="0" y="0"/>
          <a:chExt cx="0" cy="0"/>
        </a:xfrm>
      </p:grpSpPr>
      <p:sp>
        <p:nvSpPr>
          <p:cNvPr id="4" name="Rectangle 3"/>
          <p:cNvSpPr/>
          <p:nvPr/>
        </p:nvSpPr>
        <p:spPr>
          <a:xfrm>
            <a:off x="0" y="-17670"/>
            <a:ext cx="12192000" cy="13271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a:p>
        </p:txBody>
      </p:sp>
      <p:sp>
        <p:nvSpPr>
          <p:cNvPr id="7" name="Rectangle 6"/>
          <p:cNvSpPr/>
          <p:nvPr/>
        </p:nvSpPr>
        <p:spPr>
          <a:xfrm>
            <a:off x="3" y="1218977"/>
            <a:ext cx="8799444" cy="3901440"/>
          </a:xfrm>
          <a:prstGeom prst="rect">
            <a:avLst/>
          </a:prstGeom>
          <a:solidFill>
            <a:srgbClr val="CF2124"/>
          </a:solidFill>
          <a:ln>
            <a:solidFill>
              <a:srgbClr val="CF2124"/>
            </a:solid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a:p>
        </p:txBody>
      </p:sp>
      <p:sp>
        <p:nvSpPr>
          <p:cNvPr id="3" name="Subtitle 2"/>
          <p:cNvSpPr>
            <a:spLocks noGrp="1"/>
          </p:cNvSpPr>
          <p:nvPr>
            <p:ph type="subTitle" idx="1"/>
          </p:nvPr>
        </p:nvSpPr>
        <p:spPr>
          <a:xfrm>
            <a:off x="916505" y="3697341"/>
            <a:ext cx="6966441" cy="1112839"/>
          </a:xfrm>
          <a:prstGeom prst="rect">
            <a:avLst/>
          </a:prstGeom>
        </p:spPr>
        <p:txBody>
          <a:bodyPr anchor="ctr">
            <a:noAutofit/>
          </a:bodyPr>
          <a:lstStyle>
            <a:lvl1pPr marL="0" indent="0" algn="ctr">
              <a:spcBef>
                <a:spcPts val="0"/>
              </a:spcBef>
              <a:buNone/>
              <a:defRPr sz="3200">
                <a:solidFill>
                  <a:schemeClr val="bg1"/>
                </a:solidFill>
              </a:defRPr>
            </a:lvl1pPr>
            <a:lvl2pPr marL="457178" indent="0" algn="ctr">
              <a:buNone/>
              <a:defRPr>
                <a:solidFill>
                  <a:schemeClr val="tx1">
                    <a:tint val="75000"/>
                  </a:schemeClr>
                </a:solidFill>
              </a:defRPr>
            </a:lvl2pPr>
            <a:lvl3pPr marL="914356" indent="0" algn="ctr">
              <a:buNone/>
              <a:defRPr>
                <a:solidFill>
                  <a:schemeClr val="tx1">
                    <a:tint val="75000"/>
                  </a:schemeClr>
                </a:solidFill>
              </a:defRPr>
            </a:lvl3pPr>
            <a:lvl4pPr marL="1371532" indent="0" algn="ctr">
              <a:buNone/>
              <a:defRPr>
                <a:solidFill>
                  <a:schemeClr val="tx1">
                    <a:tint val="75000"/>
                  </a:schemeClr>
                </a:solidFill>
              </a:defRPr>
            </a:lvl4pPr>
            <a:lvl5pPr marL="1828709" indent="0" algn="ctr">
              <a:buNone/>
              <a:defRPr>
                <a:solidFill>
                  <a:schemeClr val="tx1">
                    <a:tint val="75000"/>
                  </a:schemeClr>
                </a:solidFill>
              </a:defRPr>
            </a:lvl5pPr>
            <a:lvl6pPr marL="2285886" indent="0" algn="ctr">
              <a:buNone/>
              <a:defRPr>
                <a:solidFill>
                  <a:schemeClr val="tx1">
                    <a:tint val="75000"/>
                  </a:schemeClr>
                </a:solidFill>
              </a:defRPr>
            </a:lvl6pPr>
            <a:lvl7pPr marL="2743063" indent="0" algn="ctr">
              <a:buNone/>
              <a:defRPr>
                <a:solidFill>
                  <a:schemeClr val="tx1">
                    <a:tint val="75000"/>
                  </a:schemeClr>
                </a:solidFill>
              </a:defRPr>
            </a:lvl7pPr>
            <a:lvl8pPr marL="3200240" indent="0" algn="ctr">
              <a:buNone/>
              <a:defRPr>
                <a:solidFill>
                  <a:schemeClr val="tx1">
                    <a:tint val="75000"/>
                  </a:schemeClr>
                </a:solidFill>
              </a:defRPr>
            </a:lvl8pPr>
            <a:lvl9pPr marL="3657418" indent="0" algn="ctr">
              <a:buNone/>
              <a:defRPr>
                <a:solidFill>
                  <a:schemeClr val="tx1">
                    <a:tint val="75000"/>
                  </a:schemeClr>
                </a:solidFill>
              </a:defRPr>
            </a:lvl9pPr>
          </a:lstStyle>
          <a:p>
            <a:r>
              <a:rPr lang="en-US" smtClean="0"/>
              <a:t>Click to edit Master subtitle style</a:t>
            </a:r>
            <a:endParaRPr lang="en-US" dirty="0"/>
          </a:p>
        </p:txBody>
      </p:sp>
      <p:sp>
        <p:nvSpPr>
          <p:cNvPr id="8" name="Rectangle 7"/>
          <p:cNvSpPr/>
          <p:nvPr/>
        </p:nvSpPr>
        <p:spPr>
          <a:xfrm>
            <a:off x="3" y="5056022"/>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a:p>
        </p:txBody>
      </p:sp>
      <p:sp>
        <p:nvSpPr>
          <p:cNvPr id="10" name="Rectangle 9"/>
          <p:cNvSpPr/>
          <p:nvPr/>
        </p:nvSpPr>
        <p:spPr>
          <a:xfrm>
            <a:off x="3" y="5056021"/>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a:p>
        </p:txBody>
      </p:sp>
      <p:sp>
        <p:nvSpPr>
          <p:cNvPr id="6" name="Title 5"/>
          <p:cNvSpPr>
            <a:spLocks noGrp="1"/>
          </p:cNvSpPr>
          <p:nvPr>
            <p:ph type="title"/>
          </p:nvPr>
        </p:nvSpPr>
        <p:spPr>
          <a:xfrm>
            <a:off x="914458" y="1875512"/>
            <a:ext cx="6970533" cy="1219200"/>
          </a:xfrm>
        </p:spPr>
        <p:txBody>
          <a:bodyPr>
            <a:noAutofit/>
          </a:bodyPr>
          <a:lstStyle>
            <a:lvl1pPr algn="ctr">
              <a:defRPr sz="4400"/>
            </a:lvl1pPr>
          </a:lstStyle>
          <a:p>
            <a:r>
              <a:rPr lang="en-US" smtClean="0"/>
              <a:t>Click to edit Master title style</a:t>
            </a:r>
            <a:endParaRPr lang="en-US" dirty="0"/>
          </a:p>
        </p:txBody>
      </p:sp>
      <p:sp>
        <p:nvSpPr>
          <p:cNvPr id="9" name="Rectangle 8"/>
          <p:cNvSpPr/>
          <p:nvPr/>
        </p:nvSpPr>
        <p:spPr>
          <a:xfrm>
            <a:off x="1" y="5080551"/>
            <a:ext cx="8802624"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76456332"/>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Title and Content">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atin typeface="+mn-lt"/>
              </a:defRPr>
            </a:lvl1pPr>
          </a:lstStyle>
          <a:p>
            <a:pPr>
              <a:defRPr/>
            </a:pPr>
            <a:r>
              <a:rPr lang="en-US" smtClean="0"/>
              <a:t>NTTC Training - TY2018</a:t>
            </a:r>
            <a:endParaRPr lang="en-US" dirty="0"/>
          </a:p>
        </p:txBody>
      </p:sp>
      <p:sp>
        <p:nvSpPr>
          <p:cNvPr id="10" name="Slide Number Placeholder 9"/>
          <p:cNvSpPr>
            <a:spLocks noGrp="1"/>
          </p:cNvSpPr>
          <p:nvPr>
            <p:ph type="sldNum" sz="quarter" idx="11"/>
          </p:nvPr>
        </p:nvSpPr>
        <p:spPr/>
        <p:txBody>
          <a:bodyPr/>
          <a:lstStyle>
            <a:lvl1pPr>
              <a:defRPr>
                <a:latin typeface="+mn-lt"/>
              </a:defRPr>
            </a:lvl1pPr>
          </a:lstStyle>
          <a:p>
            <a:fld id="{689AF768-5049-455D-AC0C-A6739F7835F3}" type="slidenum">
              <a:rPr lang="en-US" altLang="en-US" smtClean="0"/>
              <a:pPr/>
              <a:t>‹#›</a:t>
            </a:fld>
            <a:endParaRPr lang="en-US" altLang="en-US"/>
          </a:p>
        </p:txBody>
      </p:sp>
      <p:sp>
        <p:nvSpPr>
          <p:cNvPr id="4" name="Content Placeholder 3"/>
          <p:cNvSpPr>
            <a:spLocks noGrp="1"/>
          </p:cNvSpPr>
          <p:nvPr>
            <p:ph sz="quarter" idx="12"/>
          </p:nvPr>
        </p:nvSpPr>
        <p:spPr/>
        <p:txBody>
          <a:bodyPr/>
          <a:lstStyle>
            <a:lvl4pPr marL="1944639" indent="-227008">
              <a:defRPr/>
            </a:lvl4pPr>
            <a:lvl5pPr marL="2397065" indent="-227008">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79295473"/>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wo 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smtClean="0"/>
              <a:t>NTTC Training - TY2018</a:t>
            </a:r>
            <a:endParaRPr lang="en-US" dirty="0"/>
          </a:p>
        </p:txBody>
      </p:sp>
      <p:sp>
        <p:nvSpPr>
          <p:cNvPr id="5" name="Slide Number Placeholder 4"/>
          <p:cNvSpPr>
            <a:spLocks noGrp="1"/>
          </p:cNvSpPr>
          <p:nvPr>
            <p:ph type="sldNum" sz="quarter" idx="12"/>
          </p:nvPr>
        </p:nvSpPr>
        <p:spPr/>
        <p:txBody>
          <a:bodyPr/>
          <a:lstStyle/>
          <a:p>
            <a:fld id="{64E82B76-3C2F-4044-A526-7F7565501F44}" type="slidenum">
              <a:rPr lang="en-US" altLang="en-US" smtClean="0"/>
              <a:pPr/>
              <a:t>‹#›</a:t>
            </a:fld>
            <a:endParaRPr lang="en-US" altLang="en-US" dirty="0"/>
          </a:p>
        </p:txBody>
      </p:sp>
      <p:sp>
        <p:nvSpPr>
          <p:cNvPr id="6" name="Text Placeholder 5"/>
          <p:cNvSpPr>
            <a:spLocks noGrp="1"/>
          </p:cNvSpPr>
          <p:nvPr>
            <p:ph type="body" sz="quarter" idx="15"/>
          </p:nvPr>
        </p:nvSpPr>
        <p:spPr>
          <a:xfrm>
            <a:off x="1282701" y="1754188"/>
            <a:ext cx="4663440" cy="4022725"/>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8" name="Text Placeholder 7"/>
          <p:cNvSpPr>
            <a:spLocks noGrp="1"/>
          </p:cNvSpPr>
          <p:nvPr>
            <p:ph type="body" sz="quarter" idx="16"/>
          </p:nvPr>
        </p:nvSpPr>
        <p:spPr>
          <a:xfrm>
            <a:off x="6396040" y="1754188"/>
            <a:ext cx="4663440" cy="4022725"/>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52567044"/>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p="http://schemas.openxmlformats.org/presentationml/2006/main" xmlns:r="http://schemas.openxmlformats.org/officeDocument/2006/relationships" xmlns:a="http://schemas.openxmlformats.org/drawingml/2006/main" xmlns="">
        <p15:guide id="5" pos="1067" userDrawn="1">
          <p15:clr>
            <a:srgbClr val="FBAE40"/>
          </p15:clr>
        </p15:guide>
        <p15:guide id="6" pos="9259" userDrawn="1">
          <p15:clr>
            <a:srgbClr val="FBAE40"/>
          </p15:clr>
        </p15:guide>
        <p15:guide id="7" pos="600" userDrawn="1">
          <p15:clr>
            <a:srgbClr val="FBAE40"/>
          </p15:clr>
        </p15:guide>
        <p15:guide id="8" pos="5208" userDrawn="1">
          <p15:clr>
            <a:srgbClr val="FBAE40"/>
          </p15:clr>
        </p15:guide>
        <p15:guide id="9" orient="horz" pos="828" userDrawn="1">
          <p15:clr>
            <a:srgbClr val="FBAE40"/>
          </p15:clr>
        </p15:guide>
        <p15:guide id="10" pos="800" userDrawn="1">
          <p15:clr>
            <a:srgbClr val="FBAE40"/>
          </p15:clr>
        </p15:guide>
        <p15:guide id="11" pos="6944"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70001" y="1535113"/>
            <a:ext cx="4663440" cy="639763"/>
          </a:xfrm>
          <a:prstGeom prst="rect">
            <a:avLst/>
          </a:prstGeom>
        </p:spPr>
        <p:txBody>
          <a:bodyPr anchor="b"/>
          <a:lstStyle>
            <a:lvl1pPr marL="0" indent="0">
              <a:buNone/>
              <a:defRPr sz="2800" b="1"/>
            </a:lvl1pPr>
            <a:lvl2pPr marL="457178" indent="0">
              <a:buNone/>
              <a:defRPr sz="2000" b="1"/>
            </a:lvl2pPr>
            <a:lvl3pPr marL="914356" indent="0">
              <a:buNone/>
              <a:defRPr sz="1800" b="1"/>
            </a:lvl3pPr>
            <a:lvl4pPr marL="1371532" indent="0">
              <a:buNone/>
              <a:defRPr sz="1600" b="1"/>
            </a:lvl4pPr>
            <a:lvl5pPr marL="1828709" indent="0">
              <a:buNone/>
              <a:defRPr sz="1600" b="1"/>
            </a:lvl5pPr>
            <a:lvl6pPr marL="2285886" indent="0">
              <a:buNone/>
              <a:defRPr sz="1600" b="1"/>
            </a:lvl6pPr>
            <a:lvl7pPr marL="2743063" indent="0">
              <a:buNone/>
              <a:defRPr sz="1600" b="1"/>
            </a:lvl7pPr>
            <a:lvl8pPr marL="3200240" indent="0">
              <a:buNone/>
              <a:defRPr sz="1600" b="1"/>
            </a:lvl8pPr>
            <a:lvl9pPr marL="3657418"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6408617" y="1535113"/>
            <a:ext cx="4663440" cy="639763"/>
          </a:xfrm>
          <a:prstGeom prst="rect">
            <a:avLst/>
          </a:prstGeom>
        </p:spPr>
        <p:txBody>
          <a:bodyPr anchor="b">
            <a:noAutofit/>
          </a:bodyPr>
          <a:lstStyle>
            <a:lvl1pPr marL="0" indent="0">
              <a:buNone/>
              <a:defRPr sz="2800" b="1"/>
            </a:lvl1pPr>
            <a:lvl2pPr marL="457178" indent="0">
              <a:buNone/>
              <a:defRPr sz="2000" b="1"/>
            </a:lvl2pPr>
            <a:lvl3pPr marL="914356" indent="0">
              <a:buNone/>
              <a:defRPr sz="1800" b="1"/>
            </a:lvl3pPr>
            <a:lvl4pPr marL="1371532" indent="0">
              <a:buNone/>
              <a:defRPr sz="1600" b="1"/>
            </a:lvl4pPr>
            <a:lvl5pPr marL="1828709" indent="0">
              <a:buNone/>
              <a:defRPr sz="1600" b="1"/>
            </a:lvl5pPr>
            <a:lvl6pPr marL="2285886" indent="0">
              <a:buNone/>
              <a:defRPr sz="1600" b="1"/>
            </a:lvl6pPr>
            <a:lvl7pPr marL="2743063" indent="0">
              <a:buNone/>
              <a:defRPr sz="1600" b="1"/>
            </a:lvl7pPr>
            <a:lvl8pPr marL="3200240" indent="0">
              <a:buNone/>
              <a:defRPr sz="1600" b="1"/>
            </a:lvl8pPr>
            <a:lvl9pPr marL="3657418"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pPr>
              <a:defRPr/>
            </a:pPr>
            <a:r>
              <a:rPr lang="en-US" smtClean="0"/>
              <a:t>NTTC Training - TY2018</a:t>
            </a:r>
            <a:endParaRPr lang="en-US" dirty="0"/>
          </a:p>
        </p:txBody>
      </p:sp>
      <p:sp>
        <p:nvSpPr>
          <p:cNvPr id="9" name="Slide Number Placeholder 8"/>
          <p:cNvSpPr>
            <a:spLocks noGrp="1"/>
          </p:cNvSpPr>
          <p:nvPr>
            <p:ph type="sldNum" sz="quarter" idx="12"/>
          </p:nvPr>
        </p:nvSpPr>
        <p:spPr/>
        <p:txBody>
          <a:bodyPr/>
          <a:lstStyle/>
          <a:p>
            <a:fld id="{64E82B76-3C2F-4044-A526-7F7565501F44}" type="slidenum">
              <a:rPr lang="en-US" altLang="en-US" smtClean="0"/>
              <a:pPr/>
              <a:t>‹#›</a:t>
            </a:fld>
            <a:endParaRPr lang="en-US" altLang="en-US" dirty="0"/>
          </a:p>
        </p:txBody>
      </p:sp>
      <p:sp>
        <p:nvSpPr>
          <p:cNvPr id="10" name="Text Placeholder 9"/>
          <p:cNvSpPr>
            <a:spLocks noGrp="1"/>
          </p:cNvSpPr>
          <p:nvPr>
            <p:ph type="body" sz="quarter" idx="13"/>
          </p:nvPr>
        </p:nvSpPr>
        <p:spPr>
          <a:xfrm>
            <a:off x="1270001" y="2174878"/>
            <a:ext cx="4664075" cy="3779839"/>
          </a:xfrm>
        </p:spPr>
        <p:txBody>
          <a:bodyPr>
            <a:normAutofit/>
          </a:bodyPr>
          <a:lstStyle>
            <a:lvl1pPr>
              <a:defRPr sz="2800"/>
            </a:lvl1pPr>
            <a:lvl2pPr>
              <a:defRPr sz="2400"/>
            </a:lvl2pPr>
            <a:lvl3pPr>
              <a:defRPr sz="2000"/>
            </a:lvl3pPr>
          </a:lstStyle>
          <a:p>
            <a:pPr lvl="0"/>
            <a:r>
              <a:rPr lang="en-US" smtClean="0"/>
              <a:t>Click to edit Master text styles</a:t>
            </a:r>
          </a:p>
          <a:p>
            <a:pPr lvl="1"/>
            <a:r>
              <a:rPr lang="en-US" smtClean="0"/>
              <a:t>Second level</a:t>
            </a:r>
          </a:p>
          <a:p>
            <a:pPr lvl="2"/>
            <a:r>
              <a:rPr lang="en-US" smtClean="0"/>
              <a:t>Third level</a:t>
            </a:r>
          </a:p>
        </p:txBody>
      </p:sp>
      <p:sp>
        <p:nvSpPr>
          <p:cNvPr id="13" name="Text Placeholder 12"/>
          <p:cNvSpPr>
            <a:spLocks noGrp="1"/>
          </p:cNvSpPr>
          <p:nvPr>
            <p:ph type="body" sz="quarter" idx="14"/>
          </p:nvPr>
        </p:nvSpPr>
        <p:spPr>
          <a:xfrm>
            <a:off x="6408617" y="2174878"/>
            <a:ext cx="4663440" cy="3779839"/>
          </a:xfrm>
        </p:spPr>
        <p:txBody>
          <a:bodyPr>
            <a:normAutofit/>
          </a:bodyPr>
          <a:lstStyle>
            <a:lvl1pPr>
              <a:defRPr sz="2800"/>
            </a:lvl1pPr>
            <a:lvl2pPr>
              <a:defRPr sz="2400"/>
            </a:lvl2pPr>
            <a:lvl3pPr>
              <a:defRPr sz="2000"/>
            </a:lvl3pPr>
          </a:lstStyle>
          <a:p>
            <a:pPr lvl="0"/>
            <a:r>
              <a:rPr lang="en-US" smtClean="0"/>
              <a:t>Click to edit Master text styles</a:t>
            </a:r>
          </a:p>
          <a:p>
            <a:pPr lvl="1"/>
            <a:r>
              <a:rPr lang="en-US" smtClean="0"/>
              <a:t>Second level</a:t>
            </a:r>
          </a:p>
          <a:p>
            <a:pPr lvl="2"/>
            <a:r>
              <a:rPr lang="en-US" smtClean="0"/>
              <a:t>Third level</a:t>
            </a:r>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2129105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ext Over">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atin typeface="+mn-lt"/>
              </a:defRPr>
            </a:lvl1pPr>
          </a:lstStyle>
          <a:p>
            <a:pPr>
              <a:defRPr/>
            </a:pPr>
            <a:r>
              <a:rPr lang="en-US" smtClean="0"/>
              <a:t>NTTC Training - TY2018</a:t>
            </a:r>
            <a:endParaRPr lang="en-US" dirty="0"/>
          </a:p>
        </p:txBody>
      </p:sp>
      <p:sp>
        <p:nvSpPr>
          <p:cNvPr id="10" name="Slide Number Placeholder 9"/>
          <p:cNvSpPr>
            <a:spLocks noGrp="1"/>
          </p:cNvSpPr>
          <p:nvPr>
            <p:ph type="sldNum" sz="quarter" idx="11"/>
          </p:nvPr>
        </p:nvSpPr>
        <p:spPr/>
        <p:txBody>
          <a:bodyPr/>
          <a:lstStyle>
            <a:lvl1pPr>
              <a:defRPr>
                <a:latin typeface="+mn-lt"/>
              </a:defRPr>
            </a:lvl1pPr>
          </a:lstStyle>
          <a:p>
            <a:fld id="{64E82B76-3C2F-4044-A526-7F7565501F44}" type="slidenum">
              <a:rPr lang="en-US" altLang="en-US" smtClean="0"/>
              <a:pPr/>
              <a:t>‹#›</a:t>
            </a:fld>
            <a:endParaRPr lang="en-US" altLang="en-US" dirty="0"/>
          </a:p>
        </p:txBody>
      </p:sp>
      <p:sp>
        <p:nvSpPr>
          <p:cNvPr id="4" name="Content Placeholder 3"/>
          <p:cNvSpPr>
            <a:spLocks noGrp="1"/>
          </p:cNvSpPr>
          <p:nvPr>
            <p:ph sz="quarter" idx="12"/>
          </p:nvPr>
        </p:nvSpPr>
        <p:spPr>
          <a:xfrm>
            <a:off x="1278833" y="1761435"/>
            <a:ext cx="9753600" cy="2221287"/>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7" name="Content Placeholder 6"/>
          <p:cNvSpPr>
            <a:spLocks noGrp="1"/>
          </p:cNvSpPr>
          <p:nvPr>
            <p:ph sz="quarter" idx="13"/>
          </p:nvPr>
        </p:nvSpPr>
        <p:spPr>
          <a:xfrm>
            <a:off x="1278468" y="4108454"/>
            <a:ext cx="9753600" cy="1780116"/>
          </a:xfrm>
        </p:spPr>
        <p:txBody>
          <a:body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695381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pPr>
              <a:defRPr/>
            </a:pPr>
            <a:r>
              <a:rPr lang="en-US" smtClean="0"/>
              <a:t>NTTC Training - TY2018</a:t>
            </a:r>
            <a:endParaRPr lang="en-US" dirty="0"/>
          </a:p>
        </p:txBody>
      </p:sp>
      <p:sp>
        <p:nvSpPr>
          <p:cNvPr id="5" name="Slide Number Placeholder 4"/>
          <p:cNvSpPr>
            <a:spLocks noGrp="1"/>
          </p:cNvSpPr>
          <p:nvPr>
            <p:ph type="sldNum" sz="quarter" idx="12"/>
          </p:nvPr>
        </p:nvSpPr>
        <p:spPr/>
        <p:txBody>
          <a:bodyPr/>
          <a:lstStyle/>
          <a:p>
            <a:fld id="{28DEC65F-1C63-4D70-9F7E-53569946E875}" type="slidenum">
              <a:rPr lang="en-US" altLang="en-US" smtClean="0"/>
              <a:pPr/>
              <a:t>‹#›</a:t>
            </a:fld>
            <a:endParaRPr lang="en-US" altLang="en-US"/>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73815706"/>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xmlns:p="http://schemas.openxmlformats.org/presentationml/2006/main" xmlns:r="http://schemas.openxmlformats.org/officeDocument/2006/relationships" xmlns:a="http://schemas.openxmlformats.org/drawingml/2006/main" xmlns="">
        <p15:guide id="5" pos="1067" userDrawn="1">
          <p15:clr>
            <a:srgbClr val="FBAE40"/>
          </p15:clr>
        </p15:guide>
        <p15:guide id="6" pos="9259" userDrawn="1">
          <p15:clr>
            <a:srgbClr val="FBAE40"/>
          </p15:clr>
        </p15:guide>
        <p15:guide id="7" pos="600" userDrawn="1">
          <p15:clr>
            <a:srgbClr val="FBAE40"/>
          </p15:clr>
        </p15:guide>
        <p15:guide id="8" pos="5208" userDrawn="1">
          <p15:clr>
            <a:srgbClr val="FBAE40"/>
          </p15:clr>
        </p15:guide>
        <p15:guide id="9" orient="horz" pos="828" userDrawn="1">
          <p15:clr>
            <a:srgbClr val="FBAE40"/>
          </p15:clr>
        </p15:guide>
        <p15:guide id="10" pos="800" userDrawn="1">
          <p15:clr>
            <a:srgbClr val="FBAE40"/>
          </p15:clr>
        </p15:guide>
        <p15:guide id="11" pos="6944"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pPr>
              <a:defRPr/>
            </a:pPr>
            <a:r>
              <a:rPr lang="en-US" smtClean="0"/>
              <a:t>NTTC Training - TY2018</a:t>
            </a:r>
            <a:endParaRPr lang="en-US" dirty="0"/>
          </a:p>
        </p:txBody>
      </p:sp>
      <p:sp>
        <p:nvSpPr>
          <p:cNvPr id="4" name="Slide Number Placeholder 3"/>
          <p:cNvSpPr>
            <a:spLocks noGrp="1"/>
          </p:cNvSpPr>
          <p:nvPr>
            <p:ph type="sldNum" sz="quarter" idx="12"/>
          </p:nvPr>
        </p:nvSpPr>
        <p:spPr/>
        <p:txBody>
          <a:bodyPr/>
          <a:lstStyle/>
          <a:p>
            <a:fld id="{D867D812-F026-49D5-872B-8604EAB7FC7B}" type="slidenum">
              <a:rPr lang="en-US" altLang="en-US" smtClean="0"/>
              <a:pPr/>
              <a:t>‹#›</a:t>
            </a:fld>
            <a:endParaRPr lang="en-US" altLang="en-US"/>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a:p>
        </p:txBody>
      </p:sp>
      <p:sp>
        <p:nvSpPr>
          <p:cNvPr id="6" name="Rectangle 5"/>
          <p:cNvSpPr/>
          <p:nvPr/>
        </p:nvSpPr>
        <p:spPr>
          <a:xfrm>
            <a:off x="0" y="-17670"/>
            <a:ext cx="12192000" cy="15258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4459309"/>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ide Ba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pPr>
              <a:defRPr/>
            </a:pPr>
            <a:r>
              <a:rPr lang="en-US" smtClean="0"/>
              <a:t>NTTC Training - TY2018</a:t>
            </a:r>
            <a:endParaRPr lang="en-US" dirty="0"/>
          </a:p>
        </p:txBody>
      </p:sp>
      <p:sp>
        <p:nvSpPr>
          <p:cNvPr id="4" name="Slide Number Placeholder 3"/>
          <p:cNvSpPr>
            <a:spLocks noGrp="1"/>
          </p:cNvSpPr>
          <p:nvPr>
            <p:ph type="sldNum" sz="quarter" idx="12"/>
          </p:nvPr>
        </p:nvSpPr>
        <p:spPr>
          <a:xfrm>
            <a:off x="1298942" y="6265304"/>
            <a:ext cx="518079" cy="365125"/>
          </a:xfrm>
        </p:spPr>
        <p:txBody>
          <a:bodyPr/>
          <a:lstStyle/>
          <a:p>
            <a:fld id="{64E82B76-3C2F-4044-A526-7F7565501F44}" type="slidenum">
              <a:rPr lang="en-US" altLang="en-US" smtClean="0"/>
              <a:pPr/>
              <a:t>‹#›</a:t>
            </a:fld>
            <a:endParaRPr lang="en-US" altLang="en-US" dirty="0"/>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400"/>
          </a:p>
        </p:txBody>
      </p:sp>
      <p:sp>
        <p:nvSpPr>
          <p:cNvPr id="6" name="Rectangle 5"/>
          <p:cNvSpPr/>
          <p:nvPr/>
        </p:nvSpPr>
        <p:spPr>
          <a:xfrm>
            <a:off x="0" y="-17670"/>
            <a:ext cx="12192000" cy="147167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400"/>
          </a:p>
        </p:txBody>
      </p:sp>
      <p:sp>
        <p:nvSpPr>
          <p:cNvPr id="7" name="Rectangle 6"/>
          <p:cNvSpPr/>
          <p:nvPr/>
        </p:nvSpPr>
        <p:spPr>
          <a:xfrm rot="16200000">
            <a:off x="-2828543" y="2810564"/>
            <a:ext cx="6876288"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400">
              <a:solidFill>
                <a:schemeClr val="bg1"/>
              </a:solidFill>
              <a:latin typeface="+mj-lt"/>
            </a:endParaRPr>
          </a:p>
        </p:txBody>
      </p:sp>
      <p:sp>
        <p:nvSpPr>
          <p:cNvPr id="8" name="Title Placeholder 1"/>
          <p:cNvSpPr>
            <a:spLocks noGrp="1"/>
          </p:cNvSpPr>
          <p:nvPr>
            <p:ph type="title"/>
          </p:nvPr>
        </p:nvSpPr>
        <p:spPr>
          <a:xfrm rot="16200000">
            <a:off x="-2255519" y="2278381"/>
            <a:ext cx="5730240" cy="1143001"/>
          </a:xfrm>
          <a:prstGeom prst="rect">
            <a:avLst/>
          </a:prstGeom>
        </p:spPr>
        <p:txBody>
          <a:bodyPr vert="horz" lIns="121917" tIns="60958" rIns="121917" bIns="60958" rtlCol="0" anchor="ctr">
            <a:normAutofit/>
          </a:bodyPr>
          <a:lstStyle/>
          <a:p>
            <a:r>
              <a:rPr lang="en-US" smtClean="0"/>
              <a:t>Click to edit Master title style</a:t>
            </a:r>
            <a:endParaRPr lang="en-US" dirty="0"/>
          </a:p>
        </p:txBody>
      </p:sp>
      <p:sp>
        <p:nvSpPr>
          <p:cNvPr id="9" name="Rectangle 8"/>
          <p:cNvSpPr/>
          <p:nvPr/>
        </p:nvSpPr>
        <p:spPr>
          <a:xfrm>
            <a:off x="451816" y="6132291"/>
            <a:ext cx="315577"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400"/>
          </a:p>
        </p:txBody>
      </p:sp>
      <p:sp>
        <p:nvSpPr>
          <p:cNvPr id="10" name="Rectangle 9"/>
          <p:cNvSpPr/>
          <p:nvPr/>
        </p:nvSpPr>
        <p:spPr>
          <a:xfrm rot="5400000">
            <a:off x="-2179072" y="3380298"/>
            <a:ext cx="6876288"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79857186"/>
      </p:ext>
    </p:extLst>
  </p:cSld>
  <p:clrMapOvr>
    <a:masterClrMapping/>
  </p:clrMapOvr>
  <p:timing>
    <p:tnLst>
      <p:par>
        <p:cTn id="1" dur="indefinite" restart="never" nodeType="tmRoot"/>
      </p:par>
    </p:tnLst>
  </p:timing>
  <p:hf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908313" y="6265304"/>
            <a:ext cx="1333856" cy="365125"/>
          </a:xfrm>
          <a:prstGeom prst="rect">
            <a:avLst/>
          </a:prstGeom>
        </p:spPr>
        <p:txBody>
          <a:bodyPr vert="horz" lIns="121917" tIns="60958" rIns="121917" bIns="60958"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476489" y="6265304"/>
            <a:ext cx="3860800" cy="365125"/>
          </a:xfrm>
          <a:prstGeom prst="rect">
            <a:avLst/>
          </a:prstGeom>
        </p:spPr>
        <p:txBody>
          <a:bodyPr vert="horz" lIns="121917" tIns="60958" rIns="121917" bIns="60958" rtlCol="0" anchor="ctr"/>
          <a:lstStyle>
            <a:lvl1pPr algn="ctr">
              <a:defRPr sz="1200">
                <a:solidFill>
                  <a:schemeClr val="tx1">
                    <a:tint val="75000"/>
                  </a:schemeClr>
                </a:solidFill>
              </a:defRPr>
            </a:lvl1pPr>
          </a:lstStyle>
          <a:p>
            <a:pPr>
              <a:defRPr/>
            </a:pPr>
            <a:r>
              <a:rPr lang="en-US" smtClean="0"/>
              <a:t>NTTC Training - TY2018</a:t>
            </a:r>
            <a:endParaRPr lang="en-US" dirty="0"/>
          </a:p>
        </p:txBody>
      </p:sp>
      <p:sp>
        <p:nvSpPr>
          <p:cNvPr id="6" name="Slide Number Placeholder 5"/>
          <p:cNvSpPr>
            <a:spLocks noGrp="1"/>
          </p:cNvSpPr>
          <p:nvPr>
            <p:ph type="sldNum" sz="quarter" idx="4"/>
          </p:nvPr>
        </p:nvSpPr>
        <p:spPr>
          <a:xfrm>
            <a:off x="609603" y="6265304"/>
            <a:ext cx="936487" cy="365125"/>
          </a:xfrm>
          <a:prstGeom prst="rect">
            <a:avLst/>
          </a:prstGeom>
        </p:spPr>
        <p:txBody>
          <a:bodyPr vert="horz" lIns="121917" tIns="60958" rIns="121917" bIns="60958" rtlCol="0" anchor="ctr"/>
          <a:lstStyle>
            <a:lvl1pPr algn="r">
              <a:defRPr sz="1200">
                <a:solidFill>
                  <a:schemeClr val="tx1">
                    <a:tint val="75000"/>
                  </a:schemeClr>
                </a:solidFill>
              </a:defRPr>
            </a:lvl1pPr>
          </a:lstStyle>
          <a:p>
            <a:fld id="{64E82B76-3C2F-4044-A526-7F7565501F44}" type="slidenum">
              <a:rPr lang="en-US" altLang="en-US" smtClean="0"/>
              <a:pPr/>
              <a:t>‹#›</a:t>
            </a:fld>
            <a:endParaRPr lang="en-US" altLang="en-US" dirty="0"/>
          </a:p>
        </p:txBody>
      </p:sp>
      <p:pic>
        <p:nvPicPr>
          <p:cNvPr id="7" name="Picture 6" descr="AARPF_Logo w Tag.eps"/>
          <p:cNvPicPr>
            <a:picLocks noChangeAspect="1"/>
          </p:cNvPicPr>
          <p:nvPr/>
        </p:nvPicPr>
        <p:blipFill>
          <a:blip r:embed="rId10">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8433790" y="6174257"/>
            <a:ext cx="3148613" cy="547219"/>
          </a:xfrm>
          <a:prstGeom prst="rect">
            <a:avLst/>
          </a:prstGeom>
        </p:spPr>
      </p:pic>
      <p:sp>
        <p:nvSpPr>
          <p:cNvPr id="14" name="Text Placeholder 13"/>
          <p:cNvSpPr>
            <a:spLocks noGrp="1"/>
          </p:cNvSpPr>
          <p:nvPr>
            <p:ph type="body" idx="1"/>
          </p:nvPr>
        </p:nvSpPr>
        <p:spPr>
          <a:xfrm>
            <a:off x="1278833" y="1761433"/>
            <a:ext cx="9753600" cy="4023360"/>
          </a:xfrm>
          <a:prstGeom prst="rect">
            <a:avLst/>
          </a:prstGeom>
        </p:spPr>
        <p:txBody>
          <a:bodyPr vert="horz" lIns="121917" tIns="60958" rIns="121917" bIns="60958" rtlCol="0">
            <a:normAutofit/>
          </a:bodyPr>
          <a:lstStyle/>
          <a:p>
            <a:pPr lvl="0"/>
            <a:r>
              <a:rPr lang="en-US" dirty="0" smtClean="0"/>
              <a:t>Edit Master text styles</a:t>
            </a:r>
          </a:p>
          <a:p>
            <a:pPr lvl="1"/>
            <a:r>
              <a:rPr lang="en-US" dirty="0" smtClean="0"/>
              <a:t>Second level</a:t>
            </a:r>
          </a:p>
          <a:p>
            <a:pPr lvl="2"/>
            <a:r>
              <a:rPr lang="en-US" dirty="0" smtClean="0"/>
              <a:t>Third level</a:t>
            </a:r>
          </a:p>
        </p:txBody>
      </p:sp>
      <p:sp>
        <p:nvSpPr>
          <p:cNvPr id="8" name="Rectangle 7"/>
          <p:cNvSpPr/>
          <p:nvPr/>
        </p:nvSpPr>
        <p:spPr>
          <a:xfrm>
            <a:off x="0" y="-9265"/>
            <a:ext cx="12192000"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a:solidFill>
                <a:schemeClr val="bg1"/>
              </a:solidFill>
              <a:latin typeface="+mj-lt"/>
            </a:endParaRPr>
          </a:p>
        </p:txBody>
      </p:sp>
      <p:sp>
        <p:nvSpPr>
          <p:cNvPr id="2" name="Title Placeholder 1"/>
          <p:cNvSpPr>
            <a:spLocks noGrp="1"/>
          </p:cNvSpPr>
          <p:nvPr>
            <p:ph type="title"/>
          </p:nvPr>
        </p:nvSpPr>
        <p:spPr>
          <a:xfrm>
            <a:off x="1066803" y="28835"/>
            <a:ext cx="9751391" cy="1143000"/>
          </a:xfrm>
          <a:prstGeom prst="rect">
            <a:avLst/>
          </a:prstGeom>
        </p:spPr>
        <p:txBody>
          <a:bodyPr vert="horz" lIns="121917" tIns="60958" rIns="121917" bIns="60958" rtlCol="0" anchor="ctr">
            <a:normAutofit/>
          </a:bodyPr>
          <a:lstStyle/>
          <a:p>
            <a:r>
              <a:rPr lang="en-US" smtClean="0"/>
              <a:t>Click to edit Master title style</a:t>
            </a:r>
            <a:endParaRPr lang="en-US" dirty="0"/>
          </a:p>
        </p:txBody>
      </p:sp>
      <p:sp>
        <p:nvSpPr>
          <p:cNvPr id="9" name="Rectangle 8"/>
          <p:cNvSpPr/>
          <p:nvPr/>
        </p:nvSpPr>
        <p:spPr>
          <a:xfrm>
            <a:off x="410165" y="431029"/>
            <a:ext cx="315577"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a:p>
        </p:txBody>
      </p:sp>
      <p:pic>
        <p:nvPicPr>
          <p:cNvPr id="10" name="Picture 9" descr="AARPF_Logo w Tag.eps"/>
          <p:cNvPicPr>
            <a:picLocks noChangeAspect="1"/>
          </p:cNvPicPr>
          <p:nvPr/>
        </p:nvPicPr>
        <p:blipFill>
          <a:blip r:embed="rId10">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8433788" y="6174257"/>
            <a:ext cx="3148613" cy="547219"/>
          </a:xfrm>
          <a:prstGeom prst="rect">
            <a:avLst/>
          </a:prstGeom>
        </p:spPr>
      </p:pic>
      <p:sp>
        <p:nvSpPr>
          <p:cNvPr id="12" name="Rectangle 11"/>
          <p:cNvSpPr/>
          <p:nvPr/>
        </p:nvSpPr>
        <p:spPr>
          <a:xfrm>
            <a:off x="410165" y="431029"/>
            <a:ext cx="315577"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a:p>
        </p:txBody>
      </p:sp>
      <p:sp>
        <p:nvSpPr>
          <p:cNvPr id="13" name="Rectangle 12"/>
          <p:cNvSpPr/>
          <p:nvPr/>
        </p:nvSpPr>
        <p:spPr>
          <a:xfrm>
            <a:off x="0" y="1182570"/>
            <a:ext cx="12192000"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18086295"/>
      </p:ext>
    </p:extLst>
  </p:cSld>
  <p:clrMap bg1="lt1" tx1="dk1" bg2="lt2" tx2="dk2" accent1="accent1" accent2="accent2" accent3="accent3" accent4="accent4" accent5="accent5" accent6="accent6" hlink="hlink" folHlink="folHlink"/>
  <p:sldLayoutIdLst>
    <p:sldLayoutId id="2147484691" r:id="rId1"/>
    <p:sldLayoutId id="2147484692" r:id="rId2"/>
    <p:sldLayoutId id="2147484693" r:id="rId3"/>
    <p:sldLayoutId id="2147484694" r:id="rId4"/>
    <p:sldLayoutId id="2147484695" r:id="rId5"/>
    <p:sldLayoutId id="2147484696" r:id="rId6"/>
    <p:sldLayoutId id="2147484697" r:id="rId7"/>
    <p:sldLayoutId id="2147484698" r:id="rId8"/>
  </p:sldLayoutIdLst>
  <p:transition>
    <p:fade/>
  </p:transition>
  <p:timing>
    <p:tnLst>
      <p:par>
        <p:cTn id="1" dur="indefinite" restart="never" nodeType="tmRoot"/>
      </p:par>
    </p:tnLst>
  </p:timing>
  <p:hf hdr="0" dt="0"/>
  <p:txStyles>
    <p:titleStyle>
      <a:lvl1pPr algn="l" defTabSz="457178" rtl="0" eaLnBrk="1" latinLnBrk="0" hangingPunct="1">
        <a:spcBef>
          <a:spcPct val="0"/>
        </a:spcBef>
        <a:buNone/>
        <a:defRPr sz="4000" b="1" kern="1200">
          <a:solidFill>
            <a:schemeClr val="bg1"/>
          </a:solidFill>
          <a:latin typeface="+mj-lt"/>
          <a:ea typeface="+mj-ea"/>
          <a:cs typeface="+mj-cs"/>
        </a:defRPr>
      </a:lvl1pPr>
    </p:titleStyle>
    <p:bodyStyle>
      <a:lvl1pPr marL="341305" indent="-341305" algn="l" defTabSz="457178" rtl="0" eaLnBrk="1" latinLnBrk="0" hangingPunct="1">
        <a:spcBef>
          <a:spcPts val="1800"/>
        </a:spcBef>
        <a:buClr>
          <a:srgbClr val="CF2124"/>
        </a:buClr>
        <a:buSzPct val="70000"/>
        <a:buFont typeface="Wingdings" panose="05000000000000000000" pitchFamily="2" charset="2"/>
        <a:buChar char=""/>
        <a:defRPr sz="3200" kern="1200">
          <a:solidFill>
            <a:schemeClr val="tx1"/>
          </a:solidFill>
          <a:latin typeface="+mn-lt"/>
          <a:ea typeface="+mn-ea"/>
          <a:cs typeface="+mn-cs"/>
        </a:defRPr>
      </a:lvl1pPr>
      <a:lvl2pPr marL="914377" indent="-338130" algn="l" defTabSz="457178" rtl="0" eaLnBrk="1" latinLnBrk="0" hangingPunct="1">
        <a:spcBef>
          <a:spcPts val="900"/>
        </a:spcBef>
        <a:buClr>
          <a:srgbClr val="CF2124"/>
        </a:buClr>
        <a:buSzPct val="110000"/>
        <a:buFont typeface="Calibri" panose="020F0502020204030204" pitchFamily="34" charset="0"/>
        <a:buChar char="─"/>
        <a:tabLst/>
        <a:defRPr sz="2800" kern="1200">
          <a:solidFill>
            <a:schemeClr val="tx1"/>
          </a:solidFill>
          <a:latin typeface="+mn-lt"/>
          <a:ea typeface="+mn-ea"/>
          <a:cs typeface="+mn-cs"/>
        </a:defRPr>
      </a:lvl2pPr>
      <a:lvl3pPr marL="1428715" indent="-285744" algn="l" defTabSz="457178" rtl="0" eaLnBrk="1" latinLnBrk="0" hangingPunct="1">
        <a:spcBef>
          <a:spcPts val="600"/>
        </a:spcBef>
        <a:buClr>
          <a:srgbClr val="55493F"/>
        </a:buClr>
        <a:buSzPct val="110000"/>
        <a:buFont typeface="Arial"/>
        <a:buChar char="•"/>
        <a:tabLst/>
        <a:defRPr sz="2400" kern="1200">
          <a:solidFill>
            <a:schemeClr val="tx1"/>
          </a:solidFill>
          <a:latin typeface="+mn-lt"/>
          <a:ea typeface="+mn-ea"/>
          <a:cs typeface="+mn-cs"/>
        </a:defRPr>
      </a:lvl3pPr>
      <a:lvl4pPr marL="1600120" indent="-228589" algn="l" defTabSz="457178" rtl="0" eaLnBrk="1" latinLnBrk="0" hangingPunct="1">
        <a:spcBef>
          <a:spcPct val="20000"/>
        </a:spcBef>
        <a:buFont typeface="Arial"/>
        <a:buChar char="–"/>
        <a:defRPr sz="2000" kern="1200">
          <a:solidFill>
            <a:schemeClr val="tx1"/>
          </a:solidFill>
          <a:latin typeface="+mn-lt"/>
          <a:ea typeface="+mn-ea"/>
          <a:cs typeface="+mn-cs"/>
        </a:defRPr>
      </a:lvl4pPr>
      <a:lvl5pPr marL="2057297" indent="-228589" algn="l" defTabSz="457178" rtl="0" eaLnBrk="1" latinLnBrk="0" hangingPunct="1">
        <a:spcBef>
          <a:spcPct val="20000"/>
        </a:spcBef>
        <a:buFont typeface="Arial"/>
        <a:buChar char="»"/>
        <a:defRPr sz="2000" kern="1200">
          <a:solidFill>
            <a:schemeClr val="tx1"/>
          </a:solidFill>
          <a:latin typeface="+mn-lt"/>
          <a:ea typeface="+mn-ea"/>
          <a:cs typeface="+mn-cs"/>
        </a:defRPr>
      </a:lvl5pPr>
      <a:lvl6pPr marL="2514474" indent="-228589" algn="l" defTabSz="457178" rtl="0" eaLnBrk="1" latinLnBrk="0" hangingPunct="1">
        <a:spcBef>
          <a:spcPct val="20000"/>
        </a:spcBef>
        <a:buFont typeface="Arial"/>
        <a:buChar char="•"/>
        <a:defRPr sz="2000" kern="1200">
          <a:solidFill>
            <a:schemeClr val="tx1"/>
          </a:solidFill>
          <a:latin typeface="+mn-lt"/>
          <a:ea typeface="+mn-ea"/>
          <a:cs typeface="+mn-cs"/>
        </a:defRPr>
      </a:lvl6pPr>
      <a:lvl7pPr marL="2971652" indent="-228589" algn="l" defTabSz="457178" rtl="0" eaLnBrk="1" latinLnBrk="0" hangingPunct="1">
        <a:spcBef>
          <a:spcPct val="20000"/>
        </a:spcBef>
        <a:buFont typeface="Arial"/>
        <a:buChar char="•"/>
        <a:defRPr sz="2000" kern="1200">
          <a:solidFill>
            <a:schemeClr val="tx1"/>
          </a:solidFill>
          <a:latin typeface="+mn-lt"/>
          <a:ea typeface="+mn-ea"/>
          <a:cs typeface="+mn-cs"/>
        </a:defRPr>
      </a:lvl7pPr>
      <a:lvl8pPr marL="3428829" indent="-228589" algn="l" defTabSz="457178" rtl="0" eaLnBrk="1" latinLnBrk="0" hangingPunct="1">
        <a:spcBef>
          <a:spcPct val="20000"/>
        </a:spcBef>
        <a:buFont typeface="Arial"/>
        <a:buChar char="•"/>
        <a:defRPr sz="2000" kern="1200">
          <a:solidFill>
            <a:schemeClr val="tx1"/>
          </a:solidFill>
          <a:latin typeface="+mn-lt"/>
          <a:ea typeface="+mn-ea"/>
          <a:cs typeface="+mn-cs"/>
        </a:defRPr>
      </a:lvl8pPr>
      <a:lvl9pPr marL="3886006" indent="-228589" algn="l" defTabSz="457178"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78" rtl="0" eaLnBrk="1" latinLnBrk="0" hangingPunct="1">
        <a:defRPr sz="1800" kern="1200">
          <a:solidFill>
            <a:schemeClr val="tx1"/>
          </a:solidFill>
          <a:latin typeface="+mn-lt"/>
          <a:ea typeface="+mn-ea"/>
          <a:cs typeface="+mn-cs"/>
        </a:defRPr>
      </a:lvl1pPr>
      <a:lvl2pPr marL="457178" algn="l" defTabSz="457178" rtl="0" eaLnBrk="1" latinLnBrk="0" hangingPunct="1">
        <a:defRPr sz="1800" kern="1200">
          <a:solidFill>
            <a:schemeClr val="tx1"/>
          </a:solidFill>
          <a:latin typeface="+mn-lt"/>
          <a:ea typeface="+mn-ea"/>
          <a:cs typeface="+mn-cs"/>
        </a:defRPr>
      </a:lvl2pPr>
      <a:lvl3pPr marL="914356" algn="l" defTabSz="457178" rtl="0" eaLnBrk="1" latinLnBrk="0" hangingPunct="1">
        <a:defRPr sz="1800" kern="1200">
          <a:solidFill>
            <a:schemeClr val="tx1"/>
          </a:solidFill>
          <a:latin typeface="+mn-lt"/>
          <a:ea typeface="+mn-ea"/>
          <a:cs typeface="+mn-cs"/>
        </a:defRPr>
      </a:lvl3pPr>
      <a:lvl4pPr marL="1371532" algn="l" defTabSz="457178" rtl="0" eaLnBrk="1" latinLnBrk="0" hangingPunct="1">
        <a:defRPr sz="1800" kern="1200">
          <a:solidFill>
            <a:schemeClr val="tx1"/>
          </a:solidFill>
          <a:latin typeface="+mn-lt"/>
          <a:ea typeface="+mn-ea"/>
          <a:cs typeface="+mn-cs"/>
        </a:defRPr>
      </a:lvl4pPr>
      <a:lvl5pPr marL="1828709" algn="l" defTabSz="457178" rtl="0" eaLnBrk="1" latinLnBrk="0" hangingPunct="1">
        <a:defRPr sz="1800" kern="1200">
          <a:solidFill>
            <a:schemeClr val="tx1"/>
          </a:solidFill>
          <a:latin typeface="+mn-lt"/>
          <a:ea typeface="+mn-ea"/>
          <a:cs typeface="+mn-cs"/>
        </a:defRPr>
      </a:lvl5pPr>
      <a:lvl6pPr marL="2285886" algn="l" defTabSz="457178" rtl="0" eaLnBrk="1" latinLnBrk="0" hangingPunct="1">
        <a:defRPr sz="1800" kern="1200">
          <a:solidFill>
            <a:schemeClr val="tx1"/>
          </a:solidFill>
          <a:latin typeface="+mn-lt"/>
          <a:ea typeface="+mn-ea"/>
          <a:cs typeface="+mn-cs"/>
        </a:defRPr>
      </a:lvl6pPr>
      <a:lvl7pPr marL="2743063" algn="l" defTabSz="457178" rtl="0" eaLnBrk="1" latinLnBrk="0" hangingPunct="1">
        <a:defRPr sz="1800" kern="1200">
          <a:solidFill>
            <a:schemeClr val="tx1"/>
          </a:solidFill>
          <a:latin typeface="+mn-lt"/>
          <a:ea typeface="+mn-ea"/>
          <a:cs typeface="+mn-cs"/>
        </a:defRPr>
      </a:lvl7pPr>
      <a:lvl8pPr marL="3200240" algn="l" defTabSz="457178" rtl="0" eaLnBrk="1" latinLnBrk="0" hangingPunct="1">
        <a:defRPr sz="1800" kern="1200">
          <a:solidFill>
            <a:schemeClr val="tx1"/>
          </a:solidFill>
          <a:latin typeface="+mn-lt"/>
          <a:ea typeface="+mn-ea"/>
          <a:cs typeface="+mn-cs"/>
        </a:defRPr>
      </a:lvl8pPr>
      <a:lvl9pPr marL="3657418" algn="l" defTabSz="457178"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p="http://schemas.openxmlformats.org/presentationml/2006/main" xmlns:r="http://schemas.openxmlformats.org/officeDocument/2006/relationships" xmlns:a="http://schemas.openxmlformats.org/drawingml/2006/main" xmlns="">
        <p15:guide id="4" pos="1067" userDrawn="1">
          <p15:clr>
            <a:srgbClr val="F26B43"/>
          </p15:clr>
        </p15:guide>
        <p15:guide id="6" pos="683" userDrawn="1">
          <p15:clr>
            <a:srgbClr val="F26B43"/>
          </p15:clr>
        </p15:guide>
        <p15:guide id="9" pos="800" userDrawn="1">
          <p15:clr>
            <a:srgbClr val="F26B43"/>
          </p15:clr>
        </p15:guide>
        <p15:guide id="10" orient="horz" pos="1344" userDrawn="1">
          <p15:clr>
            <a:srgbClr val="F26B43"/>
          </p15:clr>
        </p15:guide>
        <p15:guide id="11" pos="512" userDrawn="1">
          <p15:clr>
            <a:srgbClr val="F26B43"/>
          </p15:clr>
        </p15:guide>
        <p15:guide id="12" orient="horz" pos="1056" userDrawn="1">
          <p15:clr>
            <a:srgbClr val="F26B43"/>
          </p15:clr>
        </p15:guide>
        <p15:guide id="13" orient="horz" pos="828" userDrawn="1">
          <p15:clr>
            <a:srgbClr val="F26B43"/>
          </p15:clr>
        </p15:guide>
        <p15:guide id="14" pos="60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microsoft.com/office/2007/relationships/hdphoto" Target="../media/hdphoto1.wdp"/><Relationship Id="rId5" Type="http://schemas.openxmlformats.org/officeDocument/2006/relationships/image" Target="../media/image3.png"/><Relationship Id="rId6" Type="http://schemas.microsoft.com/office/2007/relationships/hdphoto" Target="../media/hdphoto2.wdp"/><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microsoft.com/office/2007/relationships/hdphoto" Target="../media/hdphoto3.wdp"/></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Subtitle 11"/>
          <p:cNvSpPr>
            <a:spLocks noGrp="1"/>
          </p:cNvSpPr>
          <p:nvPr>
            <p:ph type="subTitle" idx="1"/>
          </p:nvPr>
        </p:nvSpPr>
        <p:spPr/>
        <p:txBody>
          <a:bodyPr>
            <a:normAutofit/>
          </a:bodyPr>
          <a:lstStyle/>
          <a:p>
            <a:r>
              <a:rPr lang="en-US" dirty="0" smtClean="0"/>
              <a:t>Pub 4012 – Tab D</a:t>
            </a:r>
          </a:p>
          <a:p>
            <a:r>
              <a:rPr lang="en-US" dirty="0" smtClean="0"/>
              <a:t>Pub 4491 </a:t>
            </a:r>
            <a:r>
              <a:rPr lang="en-US" dirty="0"/>
              <a:t>– Lesson </a:t>
            </a:r>
            <a:r>
              <a:rPr lang="en-US" dirty="0" smtClean="0"/>
              <a:t>14 </a:t>
            </a:r>
            <a:endParaRPr lang="en-US" dirty="0"/>
          </a:p>
        </p:txBody>
      </p:sp>
      <p:sp>
        <p:nvSpPr>
          <p:cNvPr id="10242" name="Title 6"/>
          <p:cNvSpPr>
            <a:spLocks noGrp="1"/>
          </p:cNvSpPr>
          <p:nvPr>
            <p:ph type="title"/>
          </p:nvPr>
        </p:nvSpPr>
        <p:spPr/>
        <p:txBody>
          <a:bodyPr>
            <a:normAutofit fontScale="90000"/>
          </a:bodyPr>
          <a:lstStyle/>
          <a:p>
            <a:r>
              <a:rPr lang="en-US" altLang="en-US" dirty="0"/>
              <a:t>Unemployment Compensation</a:t>
            </a:r>
          </a:p>
        </p:txBody>
      </p:sp>
      <p:sp>
        <p:nvSpPr>
          <p:cNvPr id="10244" name="Title 1"/>
          <p:cNvSpPr txBox="1">
            <a:spLocks/>
          </p:cNvSpPr>
          <p:nvPr/>
        </p:nvSpPr>
        <p:spPr bwMode="auto">
          <a:xfrm>
            <a:off x="2514600" y="0"/>
            <a:ext cx="7391400" cy="107473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en-US" altLang="en-US" sz="4000" b="1" dirty="0">
              <a:solidFill>
                <a:srgbClr val="23263C"/>
              </a:solidFill>
              <a:latin typeface="Calibri" panose="020F0502020204030204" pitchFamily="34" charset="0"/>
              <a:cs typeface="Calibri" panose="020F0502020204030204" pitchFamily="34" charset="0"/>
            </a:endParaRPr>
          </a:p>
        </p:txBody>
      </p:sp>
    </p:spTree>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0" y="6265863"/>
            <a:ext cx="3860800" cy="365125"/>
          </a:xfrm>
        </p:spPr>
        <p:txBody>
          <a:bodyPr/>
          <a:lstStyle/>
          <a:p>
            <a:r>
              <a:rPr lang="en-US"/>
              <a:t>NTTC Training - TY2018</a:t>
            </a:r>
            <a:endParaRPr lang="en-US" dirty="0"/>
          </a:p>
        </p:txBody>
      </p:sp>
      <p:sp>
        <p:nvSpPr>
          <p:cNvPr id="4" name="Slide Number Placeholder 3"/>
          <p:cNvSpPr>
            <a:spLocks noGrp="1"/>
          </p:cNvSpPr>
          <p:nvPr>
            <p:ph type="sldNum" sz="quarter" idx="11"/>
          </p:nvPr>
        </p:nvSpPr>
        <p:spPr>
          <a:xfrm>
            <a:off x="0" y="6265863"/>
            <a:ext cx="936625" cy="365125"/>
          </a:xfrm>
        </p:spPr>
        <p:txBody>
          <a:bodyPr/>
          <a:lstStyle/>
          <a:p>
            <a:fld id="{28DEC65F-1C63-4D70-9F7E-53569946E875}" type="slidenum">
              <a:rPr lang="en-US" altLang="en-US" smtClean="0"/>
              <a:pPr/>
              <a:t>2</a:t>
            </a:fld>
            <a:endParaRPr lang="en-US" altLang="en-US"/>
          </a:p>
        </p:txBody>
      </p:sp>
      <p:sp>
        <p:nvSpPr>
          <p:cNvPr id="9" name="Content Placeholder 8"/>
          <p:cNvSpPr>
            <a:spLocks noGrp="1"/>
          </p:cNvSpPr>
          <p:nvPr>
            <p:ph sz="quarter" idx="12"/>
          </p:nvPr>
        </p:nvSpPr>
        <p:spPr/>
        <p:txBody>
          <a:bodyPr/>
          <a:lstStyle/>
          <a:p>
            <a:r>
              <a:rPr lang="en-US" dirty="0"/>
              <a:t>Review Form 1099-G with taxpayer</a:t>
            </a:r>
          </a:p>
        </p:txBody>
      </p:sp>
      <p:sp>
        <p:nvSpPr>
          <p:cNvPr id="2" name="Title 1"/>
          <p:cNvSpPr>
            <a:spLocks noGrp="1"/>
          </p:cNvSpPr>
          <p:nvPr>
            <p:ph type="title"/>
          </p:nvPr>
        </p:nvSpPr>
        <p:spPr/>
        <p:txBody>
          <a:bodyPr/>
          <a:lstStyle/>
          <a:p>
            <a:r>
              <a:rPr lang="en-US" dirty="0"/>
              <a:t>Intake</a:t>
            </a:r>
            <a:r>
              <a:rPr lang="en-US" dirty="0" smtClean="0"/>
              <a:t> Booklet</a:t>
            </a:r>
            <a:endParaRPr lang="en-US" dirty="0"/>
          </a:p>
        </p:txBody>
      </p:sp>
      <p:pic>
        <p:nvPicPr>
          <p:cNvPr id="11270" name="Picture 2"/>
          <p:cNvPicPr>
            <a:picLocks noChangeAspect="1" noChangeArrowheads="1"/>
          </p:cNvPicPr>
          <p:nvPr/>
        </p:nvPicPr>
        <p:blipFill>
          <a:blip r:embed="rId3">
            <a:extLst>
              <a:ext uri="{BEBA8EAE-BF5A-486C-A8C5-ECC9F3942E4B}">
                <a14:imgProps xmlns:a14="http://schemas.microsoft.com/office/drawing/2010/main" xmlns:p="http://schemas.openxmlformats.org/presentationml/2006/main" xmlns:r="http://schemas.openxmlformats.org/officeDocument/2006/relationships" xmlns:a="http://schemas.openxmlformats.org/drawingml/2006/main" xmlns="">
                  <a14:imgLayer r:embed="rId4">
                    <a14:imgEffect>
                      <a14:sharpenSoften amount="25000"/>
                    </a14:imgEffect>
                  </a14:imgLayer>
                </a14:imgProps>
              </a:ex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752600" y="3760629"/>
            <a:ext cx="6699193" cy="346884"/>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pic>
        <p:nvPicPr>
          <p:cNvPr id="11271" name="Picture 3"/>
          <p:cNvPicPr>
            <a:picLocks noChangeAspect="1" noChangeArrowheads="1"/>
          </p:cNvPicPr>
          <p:nvPr/>
        </p:nvPicPr>
        <p:blipFill>
          <a:blip r:embed="rId5">
            <a:extLst>
              <a:ext uri="{BEBA8EAE-BF5A-486C-A8C5-ECC9F3942E4B}">
                <a14:imgProps xmlns:a14="http://schemas.microsoft.com/office/drawing/2010/main" xmlns:p="http://schemas.openxmlformats.org/presentationml/2006/main" xmlns:r="http://schemas.openxmlformats.org/officeDocument/2006/relationships" xmlns:a="http://schemas.openxmlformats.org/drawingml/2006/main" xmlns="">
                  <a14:imgLayer r:embed="rId6">
                    <a14:imgEffect>
                      <a14:sharpenSoften amount="25000"/>
                    </a14:imgEffect>
                  </a14:imgLayer>
                </a14:imgProps>
              </a:ex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524000" y="2875516"/>
            <a:ext cx="8032527" cy="85566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
        <p:nvSpPr>
          <p:cNvPr id="5" name="Rectangle 4"/>
          <p:cNvSpPr/>
          <p:nvPr/>
        </p:nvSpPr>
        <p:spPr>
          <a:xfrm>
            <a:off x="1608221" y="2904967"/>
            <a:ext cx="8153400" cy="131286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NTTC Training - TY2018</a:t>
            </a:r>
          </a:p>
        </p:txBody>
      </p:sp>
      <p:sp>
        <p:nvSpPr>
          <p:cNvPr id="4" name="Slide Number Placeholder 3"/>
          <p:cNvSpPr>
            <a:spLocks noGrp="1"/>
          </p:cNvSpPr>
          <p:nvPr>
            <p:ph type="sldNum" sz="quarter" idx="11"/>
          </p:nvPr>
        </p:nvSpPr>
        <p:spPr/>
        <p:txBody>
          <a:bodyPr/>
          <a:lstStyle/>
          <a:p>
            <a:fld id="{689AF768-5049-455D-AC0C-A6739F7835F3}" type="slidenum">
              <a:rPr lang="en-US" altLang="en-US" smtClean="0"/>
              <a:pPr/>
              <a:t>3</a:t>
            </a:fld>
            <a:endParaRPr lang="en-US" altLang="en-US"/>
          </a:p>
        </p:txBody>
      </p:sp>
      <p:sp>
        <p:nvSpPr>
          <p:cNvPr id="12291" name="Content Placeholder 2"/>
          <p:cNvSpPr>
            <a:spLocks noGrp="1"/>
          </p:cNvSpPr>
          <p:nvPr>
            <p:ph sz="quarter" idx="12"/>
          </p:nvPr>
        </p:nvSpPr>
        <p:spPr/>
        <p:txBody>
          <a:bodyPr>
            <a:normAutofit lnSpcReduction="10000"/>
          </a:bodyPr>
          <a:lstStyle/>
          <a:p>
            <a:r>
              <a:rPr lang="en-US" altLang="en-US" dirty="0" smtClean="0"/>
              <a:t>Unemployment compensation i</a:t>
            </a:r>
            <a:r>
              <a:rPr lang="en-US" altLang="en-US" dirty="0" smtClean="0"/>
              <a:t>ncludes </a:t>
            </a:r>
            <a:r>
              <a:rPr lang="en-US" altLang="en-US" dirty="0"/>
              <a:t>governmental paid family leave</a:t>
            </a:r>
          </a:p>
          <a:p>
            <a:r>
              <a:rPr lang="en-US" altLang="en-US" b="1" dirty="0">
                <a:solidFill>
                  <a:srgbClr val="000000"/>
                </a:solidFill>
              </a:rPr>
              <a:t>Unearned income</a:t>
            </a:r>
          </a:p>
          <a:p>
            <a:r>
              <a:rPr lang="en-US" altLang="en-US" dirty="0"/>
              <a:t>Generally taxable</a:t>
            </a:r>
          </a:p>
          <a:p>
            <a:pPr lvl="1"/>
            <a:r>
              <a:rPr lang="en-US" altLang="en-US" dirty="0"/>
              <a:t>Non-taxable at</a:t>
            </a:r>
            <a:r>
              <a:rPr lang="en-US" altLang="en-US" dirty="0" smtClean="0"/>
              <a:t> state </a:t>
            </a:r>
            <a:r>
              <a:rPr lang="en-US" altLang="en-US" dirty="0"/>
              <a:t>level in some states</a:t>
            </a:r>
          </a:p>
          <a:p>
            <a:r>
              <a:rPr lang="en-US" altLang="en-US" dirty="0"/>
              <a:t>Received under federal or state laws</a:t>
            </a:r>
          </a:p>
          <a:p>
            <a:pPr lvl="1"/>
            <a:r>
              <a:rPr lang="en-US" altLang="en-US" dirty="0"/>
              <a:t>State and Federal taxes often withheld</a:t>
            </a:r>
          </a:p>
          <a:p>
            <a:endParaRPr lang="en-US" altLang="en-US" dirty="0"/>
          </a:p>
        </p:txBody>
      </p:sp>
      <p:sp>
        <p:nvSpPr>
          <p:cNvPr id="2" name="Title 1"/>
          <p:cNvSpPr>
            <a:spLocks noGrp="1"/>
          </p:cNvSpPr>
          <p:nvPr>
            <p:ph type="title"/>
          </p:nvPr>
        </p:nvSpPr>
        <p:spPr/>
        <p:txBody>
          <a:bodyPr>
            <a:normAutofit/>
          </a:bodyPr>
          <a:lstStyle/>
          <a:p>
            <a:r>
              <a:rPr lang="en-US"/>
              <a:t>Unemployment Compensation</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2732350"/>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NTTC Training - TY2018</a:t>
            </a:r>
            <a:endParaRPr lang="en-US" dirty="0"/>
          </a:p>
        </p:txBody>
      </p:sp>
      <p:sp>
        <p:nvSpPr>
          <p:cNvPr id="5" name="Slide Number Placeholder 4"/>
          <p:cNvSpPr>
            <a:spLocks noGrp="1"/>
          </p:cNvSpPr>
          <p:nvPr>
            <p:ph type="sldNum" sz="quarter" idx="11"/>
          </p:nvPr>
        </p:nvSpPr>
        <p:spPr/>
        <p:txBody>
          <a:bodyPr/>
          <a:lstStyle/>
          <a:p>
            <a:fld id="{689AF768-5049-455D-AC0C-A6739F7835F3}" type="slidenum">
              <a:rPr lang="en-US" altLang="en-US" smtClean="0"/>
              <a:pPr/>
              <a:t>4</a:t>
            </a:fld>
            <a:endParaRPr lang="en-US" altLang="en-US"/>
          </a:p>
        </p:txBody>
      </p:sp>
      <p:sp>
        <p:nvSpPr>
          <p:cNvPr id="6" name="Content Placeholder 5"/>
          <p:cNvSpPr>
            <a:spLocks noGrp="1"/>
          </p:cNvSpPr>
          <p:nvPr>
            <p:ph sz="quarter" idx="12"/>
          </p:nvPr>
        </p:nvSpPr>
        <p:spPr>
          <a:xfrm>
            <a:off x="1371600" y="1396713"/>
            <a:ext cx="9753600" cy="4023360"/>
          </a:xfrm>
        </p:spPr>
        <p:txBody>
          <a:bodyPr/>
          <a:lstStyle/>
          <a:p>
            <a:r>
              <a:rPr lang="en-US" dirty="0"/>
              <a:t>Boxes 7-9 are out-of-scope</a:t>
            </a:r>
          </a:p>
          <a:p>
            <a:endParaRPr lang="en-US" dirty="0"/>
          </a:p>
        </p:txBody>
      </p:sp>
      <p:sp>
        <p:nvSpPr>
          <p:cNvPr id="2" name="Title 1"/>
          <p:cNvSpPr>
            <a:spLocks noGrp="1"/>
          </p:cNvSpPr>
          <p:nvPr>
            <p:ph type="title"/>
          </p:nvPr>
        </p:nvSpPr>
        <p:spPr/>
        <p:txBody>
          <a:bodyPr/>
          <a:lstStyle/>
          <a:p>
            <a:r>
              <a:rPr lang="en-US"/>
              <a:t>Form 1099-G</a:t>
            </a:r>
            <a:endParaRPr lang="en-US" dirty="0"/>
          </a:p>
        </p:txBody>
      </p:sp>
      <p:sp>
        <p:nvSpPr>
          <p:cNvPr id="4" name="TextBox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677D803-319B-4092-9535-63EB34569D83}"/>
              </a:ext>
            </a:extLst>
          </p:cNvPr>
          <p:cNvSpPr txBox="1"/>
          <p:nvPr/>
        </p:nvSpPr>
        <p:spPr>
          <a:xfrm>
            <a:off x="6248400" y="4648200"/>
            <a:ext cx="2667000" cy="646331"/>
          </a:xfrm>
          <a:prstGeom prst="rect">
            <a:avLst/>
          </a:prstGeom>
          <a:noFill/>
          <a:ln w="28575">
            <a:solidFill>
              <a:srgbClr val="0000FF"/>
            </a:solidFill>
          </a:ln>
        </p:spPr>
        <p:txBody>
          <a:bodyPr wrap="square" rtlCol="0">
            <a:spAutoFit/>
          </a:bodyPr>
          <a:lstStyle/>
          <a:p>
            <a:pPr algn="ctr"/>
            <a:endParaRPr lang="en-US" dirty="0">
              <a:solidFill>
                <a:srgbClr val="0000FF"/>
              </a:solidFill>
            </a:endParaRPr>
          </a:p>
          <a:p>
            <a:pPr algn="ctr"/>
            <a:r>
              <a:rPr lang="en-US" dirty="0">
                <a:solidFill>
                  <a:srgbClr val="0000FF"/>
                </a:solidFill>
              </a:rPr>
              <a:t>Out of Scope</a:t>
            </a:r>
          </a:p>
        </p:txBody>
      </p:sp>
      <p:pic>
        <p:nvPicPr>
          <p:cNvPr id="8" name="Picture 7"/>
          <p:cNvPicPr>
            <a:picLocks noChangeAspect="1"/>
          </p:cNvPicPr>
          <p:nvPr/>
        </p:nvPicPr>
        <p:blipFill>
          <a:blip r:embed="rId2">
            <a:extLst>
              <a:ext uri="{BEBA8EAE-BF5A-486C-A8C5-ECC9F3942E4B}">
                <a14:imgProps xmlns:a14="http://schemas.microsoft.com/office/drawing/2010/main" xmlns:p="http://schemas.openxmlformats.org/presentationml/2006/main" xmlns:r="http://schemas.openxmlformats.org/officeDocument/2006/relationships" xmlns:a="http://schemas.openxmlformats.org/drawingml/2006/main" xmlns="">
                  <a14:imgLayer r:embed="rId3">
                    <a14:imgEffect>
                      <a14:sharpenSoften amount="50000"/>
                    </a14:imgEffect>
                  </a14:imgLayer>
                </a14:imgProps>
              </a:ext>
            </a:extLst>
          </a:blip>
          <a:stretch>
            <a:fillRect/>
          </a:stretch>
        </p:blipFill>
        <p:spPr>
          <a:xfrm>
            <a:off x="1859240" y="2042960"/>
            <a:ext cx="8351560" cy="3976933"/>
          </a:xfrm>
          <a:prstGeom prst="rect">
            <a:avLst/>
          </a:prstGeom>
        </p:spPr>
      </p:pic>
      <p:sp>
        <p:nvSpPr>
          <p:cNvPr id="13" name="Rectangle 12"/>
          <p:cNvSpPr/>
          <p:nvPr/>
        </p:nvSpPr>
        <p:spPr>
          <a:xfrm>
            <a:off x="5490730" y="4094375"/>
            <a:ext cx="3348469" cy="856565"/>
          </a:xfrm>
          <a:prstGeom prst="rect">
            <a:avLst/>
          </a:prstGeom>
          <a:noFill/>
          <a:ln w="381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Line Callout 1 13"/>
          <p:cNvSpPr/>
          <p:nvPr/>
        </p:nvSpPr>
        <p:spPr>
          <a:xfrm>
            <a:off x="1981200" y="4038600"/>
            <a:ext cx="2520518" cy="551765"/>
          </a:xfrm>
          <a:prstGeom prst="borderCallout1">
            <a:avLst>
              <a:gd name="adj1" fmla="val 63047"/>
              <a:gd name="adj2" fmla="val 99390"/>
              <a:gd name="adj3" fmla="val 64280"/>
              <a:gd name="adj4" fmla="val 139258"/>
            </a:avLst>
          </a:prstGeom>
          <a:noFill/>
          <a:ln w="381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b="1" dirty="0">
                <a:solidFill>
                  <a:srgbClr val="FF0000"/>
                </a:solidFill>
              </a:rPr>
              <a:t>Out of Scope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86933978"/>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NTTC Training - TY2018</a:t>
            </a:r>
            <a:endParaRPr lang="en-US" dirty="0"/>
          </a:p>
        </p:txBody>
      </p:sp>
      <p:sp>
        <p:nvSpPr>
          <p:cNvPr id="3" name="Slide Number Placeholder 2"/>
          <p:cNvSpPr>
            <a:spLocks noGrp="1"/>
          </p:cNvSpPr>
          <p:nvPr>
            <p:ph type="sldNum" sz="quarter" idx="11"/>
          </p:nvPr>
        </p:nvSpPr>
        <p:spPr/>
        <p:txBody>
          <a:bodyPr/>
          <a:lstStyle/>
          <a:p>
            <a:fld id="{689AF768-5049-455D-AC0C-A6739F7835F3}" type="slidenum">
              <a:rPr lang="en-US" altLang="en-US" smtClean="0"/>
              <a:pPr/>
              <a:t>5</a:t>
            </a:fld>
            <a:endParaRPr lang="en-US" altLang="en-US"/>
          </a:p>
        </p:txBody>
      </p:sp>
      <p:sp>
        <p:nvSpPr>
          <p:cNvPr id="4" name="Content Placeholder 3"/>
          <p:cNvSpPr>
            <a:spLocks noGrp="1"/>
          </p:cNvSpPr>
          <p:nvPr>
            <p:ph sz="quarter" idx="12"/>
          </p:nvPr>
        </p:nvSpPr>
        <p:spPr/>
        <p:txBody>
          <a:bodyPr/>
          <a:lstStyle/>
          <a:p>
            <a:r>
              <a:rPr lang="en-US" dirty="0"/>
              <a:t>Go to </a:t>
            </a:r>
            <a:r>
              <a:rPr lang="en-US" dirty="0" smtClean="0"/>
              <a:t>Federal&gt;Income&gt;Unemployment Compensation</a:t>
            </a:r>
          </a:p>
          <a:p>
            <a:r>
              <a:rPr lang="en-US" dirty="0"/>
              <a:t>Complete </a:t>
            </a:r>
            <a:r>
              <a:rPr lang="en-US" dirty="0" smtClean="0"/>
              <a:t>input </a:t>
            </a:r>
            <a:r>
              <a:rPr lang="en-US" dirty="0"/>
              <a:t>from </a:t>
            </a:r>
            <a:r>
              <a:rPr lang="en-US" dirty="0" smtClean="0"/>
              <a:t>Form 1099-G</a:t>
            </a:r>
            <a:endParaRPr lang="en-US" dirty="0"/>
          </a:p>
          <a:p>
            <a:endParaRPr lang="en-US" dirty="0"/>
          </a:p>
        </p:txBody>
      </p:sp>
      <p:sp>
        <p:nvSpPr>
          <p:cNvPr id="5" name="Title 4"/>
          <p:cNvSpPr>
            <a:spLocks noGrp="1"/>
          </p:cNvSpPr>
          <p:nvPr>
            <p:ph type="title"/>
          </p:nvPr>
        </p:nvSpPr>
        <p:spPr/>
        <p:txBody>
          <a:bodyPr/>
          <a:lstStyle/>
          <a:p>
            <a:r>
              <a:rPr lang="en-US" dirty="0" smtClean="0"/>
              <a:t>Unemployment Compensation in TaxSlayer</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66842539"/>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NTTC Training - TY2018</a:t>
            </a:r>
          </a:p>
        </p:txBody>
      </p:sp>
      <p:sp>
        <p:nvSpPr>
          <p:cNvPr id="4" name="Slide Number Placeholder 3"/>
          <p:cNvSpPr>
            <a:spLocks noGrp="1"/>
          </p:cNvSpPr>
          <p:nvPr>
            <p:ph type="sldNum" sz="quarter" idx="11"/>
          </p:nvPr>
        </p:nvSpPr>
        <p:spPr/>
        <p:txBody>
          <a:bodyPr/>
          <a:lstStyle/>
          <a:p>
            <a:fld id="{689AF768-5049-455D-AC0C-A6739F7835F3}" type="slidenum">
              <a:rPr lang="en-US" altLang="en-US" smtClean="0"/>
              <a:pPr/>
              <a:t>6</a:t>
            </a:fld>
            <a:endParaRPr lang="en-US" altLang="en-US"/>
          </a:p>
        </p:txBody>
      </p:sp>
      <p:sp>
        <p:nvSpPr>
          <p:cNvPr id="7" name="Content Placeholder 6"/>
          <p:cNvSpPr>
            <a:spLocks noGrp="1"/>
          </p:cNvSpPr>
          <p:nvPr>
            <p:ph sz="quarter" idx="12"/>
          </p:nvPr>
        </p:nvSpPr>
        <p:spPr/>
        <p:txBody>
          <a:bodyPr>
            <a:normAutofit/>
          </a:bodyPr>
          <a:lstStyle/>
          <a:p>
            <a:r>
              <a:rPr lang="en-US" dirty="0" smtClean="0"/>
              <a:t>Repaid </a:t>
            </a:r>
            <a:r>
              <a:rPr lang="en-US" b="1" dirty="0" smtClean="0"/>
              <a:t>current </a:t>
            </a:r>
            <a:r>
              <a:rPr lang="en-US" dirty="0" smtClean="0"/>
              <a:t>year’s unemployment </a:t>
            </a:r>
            <a:r>
              <a:rPr lang="en-US" dirty="0" smtClean="0"/>
              <a:t>compensation and </a:t>
            </a:r>
            <a:r>
              <a:rPr lang="en-US" b="1" dirty="0" smtClean="0"/>
              <a:t>not</a:t>
            </a:r>
            <a:r>
              <a:rPr lang="en-US" dirty="0" smtClean="0"/>
              <a:t> </a:t>
            </a:r>
            <a:r>
              <a:rPr lang="en-US" dirty="0" smtClean="0"/>
              <a:t>reflected on the 1099-</a:t>
            </a:r>
            <a:r>
              <a:rPr lang="en-US" dirty="0" smtClean="0"/>
              <a:t>G:</a:t>
            </a:r>
            <a:endParaRPr lang="en-US" dirty="0" smtClean="0"/>
          </a:p>
          <a:p>
            <a:pPr lvl="1"/>
            <a:r>
              <a:rPr lang="en-US" dirty="0" smtClean="0"/>
              <a:t>Go to Income &gt; Unemployment Compensation &gt; Unemployment Repayment</a:t>
            </a:r>
          </a:p>
          <a:p>
            <a:r>
              <a:rPr lang="en-US" dirty="0"/>
              <a:t>If taxpayer </a:t>
            </a:r>
            <a:r>
              <a:rPr lang="en-US" dirty="0" smtClean="0"/>
              <a:t>repaid a </a:t>
            </a:r>
            <a:r>
              <a:rPr lang="en-US" b="1" dirty="0" smtClean="0"/>
              <a:t>prior</a:t>
            </a:r>
            <a:r>
              <a:rPr lang="en-US" dirty="0" smtClean="0"/>
              <a:t> year’s </a:t>
            </a:r>
            <a:r>
              <a:rPr lang="en-US" dirty="0"/>
              <a:t>unemployment compensation </a:t>
            </a:r>
            <a:endParaRPr lang="en-US" dirty="0" smtClean="0"/>
          </a:p>
          <a:p>
            <a:pPr lvl="1"/>
            <a:r>
              <a:rPr lang="en-US" dirty="0" smtClean="0"/>
              <a:t>See Payments lesson (#37) – comprehensive topic</a:t>
            </a:r>
            <a:endParaRPr lang="en-US" dirty="0"/>
          </a:p>
          <a:p>
            <a:endParaRPr lang="en-US" dirty="0"/>
          </a:p>
        </p:txBody>
      </p:sp>
      <p:sp>
        <p:nvSpPr>
          <p:cNvPr id="2" name="Title 1"/>
          <p:cNvSpPr>
            <a:spLocks noGrp="1"/>
          </p:cNvSpPr>
          <p:nvPr>
            <p:ph type="title"/>
          </p:nvPr>
        </p:nvSpPr>
        <p:spPr/>
        <p:txBody>
          <a:bodyPr>
            <a:normAutofit/>
          </a:bodyPr>
          <a:lstStyle/>
          <a:p>
            <a:r>
              <a:rPr lang="en-US" dirty="0" smtClean="0"/>
              <a:t>Repayment </a:t>
            </a:r>
            <a:r>
              <a:rPr lang="en-US" dirty="0"/>
              <a:t>of </a:t>
            </a:r>
            <a:r>
              <a:rPr lang="en-US" dirty="0" smtClean="0"/>
              <a:t>Unemployment</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38983823"/>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dirty="0"/>
              <a:t>NTTC Training - TY2018</a:t>
            </a:r>
          </a:p>
        </p:txBody>
      </p:sp>
      <p:sp>
        <p:nvSpPr>
          <p:cNvPr id="3" name="Slide Number Placeholder 2"/>
          <p:cNvSpPr>
            <a:spLocks noGrp="1"/>
          </p:cNvSpPr>
          <p:nvPr>
            <p:ph type="sldNum" sz="quarter" idx="11"/>
          </p:nvPr>
        </p:nvSpPr>
        <p:spPr/>
        <p:txBody>
          <a:bodyPr/>
          <a:lstStyle/>
          <a:p>
            <a:fld id="{689AF768-5049-455D-AC0C-A6739F7835F3}" type="slidenum">
              <a:rPr lang="en-US" altLang="en-US" smtClean="0"/>
              <a:pPr/>
              <a:t>7</a:t>
            </a:fld>
            <a:endParaRPr lang="en-US" altLang="en-US"/>
          </a:p>
        </p:txBody>
      </p:sp>
      <p:sp>
        <p:nvSpPr>
          <p:cNvPr id="16387" name="Content Placeholder 2"/>
          <p:cNvSpPr>
            <a:spLocks noGrp="1"/>
          </p:cNvSpPr>
          <p:nvPr>
            <p:ph sz="quarter" idx="12"/>
          </p:nvPr>
        </p:nvSpPr>
        <p:spPr/>
        <p:txBody>
          <a:bodyPr/>
          <a:lstStyle/>
          <a:p>
            <a:endParaRPr lang="en-US" altLang="en-US" dirty="0"/>
          </a:p>
          <a:p>
            <a:endParaRPr lang="en-US" altLang="en-US" dirty="0"/>
          </a:p>
          <a:p>
            <a:endParaRPr lang="en-US" altLang="en-US" dirty="0"/>
          </a:p>
        </p:txBody>
      </p:sp>
      <p:sp>
        <p:nvSpPr>
          <p:cNvPr id="11266" name="Title 1"/>
          <p:cNvSpPr>
            <a:spLocks noGrp="1"/>
          </p:cNvSpPr>
          <p:nvPr>
            <p:ph type="title"/>
          </p:nvPr>
        </p:nvSpPr>
        <p:spPr/>
        <p:txBody>
          <a:bodyPr>
            <a:normAutofit/>
          </a:bodyPr>
          <a:lstStyle/>
          <a:p>
            <a:r>
              <a:rPr lang="en-US" dirty="0"/>
              <a:t>Unemployment Compensation</a:t>
            </a:r>
          </a:p>
        </p:txBody>
      </p:sp>
      <p:pic>
        <p:nvPicPr>
          <p:cNvPr id="16390" name="Picture 3" descr="j0434403"/>
          <p:cNvPicPr>
            <a:picLocks noChangeAspect="1" noChangeArrowheads="1"/>
          </p:cNvPicPr>
          <p:nvPr/>
        </p:nvPicPr>
        <p:blipFill>
          <a:blip r:embed="rId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5307961" y="2113283"/>
            <a:ext cx="1362075" cy="190817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pic>
        <p:nvPicPr>
          <p:cNvPr id="16391" name="Picture 6" descr="j0434411"/>
          <p:cNvPicPr>
            <a:picLocks noChangeAspect="1" noChangeArrowheads="1"/>
          </p:cNvPicPr>
          <p:nvPr/>
        </p:nvPicPr>
        <p:blipFill>
          <a:blip r:embed="rId4"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8077200" y="3849688"/>
            <a:ext cx="1625600" cy="18288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16392" name="Rectangle 1"/>
          <p:cNvSpPr>
            <a:spLocks noChangeArrowheads="1"/>
          </p:cNvSpPr>
          <p:nvPr/>
        </p:nvSpPr>
        <p:spPr bwMode="auto">
          <a:xfrm>
            <a:off x="2470453" y="2539047"/>
            <a:ext cx="2192338" cy="5842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3200" b="1" dirty="0">
                <a:solidFill>
                  <a:srgbClr val="23263C"/>
                </a:solidFill>
                <a:latin typeface="Calibri" panose="020F0502020204030204" pitchFamily="34" charset="0"/>
                <a:cs typeface="Calibri" panose="020F0502020204030204" pitchFamily="34" charset="0"/>
              </a:rPr>
              <a:t>Questions…</a:t>
            </a:r>
            <a:endParaRPr lang="en-US" altLang="en-US" sz="3200" b="1" dirty="0">
              <a:latin typeface="Calibri" panose="020F0502020204030204" pitchFamily="34" charset="0"/>
              <a:cs typeface="Calibri" panose="020F0502020204030204" pitchFamily="34" charset="0"/>
            </a:endParaRPr>
          </a:p>
        </p:txBody>
      </p:sp>
      <p:sp>
        <p:nvSpPr>
          <p:cNvPr id="16393" name="Rectangle 9"/>
          <p:cNvSpPr>
            <a:spLocks noChangeArrowheads="1"/>
          </p:cNvSpPr>
          <p:nvPr/>
        </p:nvSpPr>
        <p:spPr bwMode="auto">
          <a:xfrm>
            <a:off x="5181600" y="4764088"/>
            <a:ext cx="2311400" cy="5842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3200" b="1" dirty="0">
                <a:solidFill>
                  <a:srgbClr val="23263C"/>
                </a:solidFill>
                <a:latin typeface="Calibri" panose="020F0502020204030204" pitchFamily="34" charset="0"/>
                <a:cs typeface="Calibri" panose="020F0502020204030204" pitchFamily="34" charset="0"/>
              </a:rPr>
              <a:t>Comments…</a:t>
            </a:r>
            <a:endParaRPr lang="en-US" altLang="en-US" sz="3200" b="1" dirty="0">
              <a:latin typeface="Calibri" panose="020F0502020204030204" pitchFamily="34" charset="0"/>
              <a:cs typeface="Calibri" panose="020F0502020204030204" pitchFamily="34" charset="0"/>
            </a:endParaRPr>
          </a:p>
        </p:txBody>
      </p:sp>
    </p:spTree>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2018 Temple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a="http://schemas.openxmlformats.org/drawingml/2006/main" xmlns="" name="AARPF PPTX Template Wide v2.potx" id="{A309F09A-D3F6-47D0-BBBB-3A71145426D5}" vid="{CFB015DD-FEA0-48F6-AF59-C346941A5F6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2018 Templet.thmx</Template>
  <TotalTime>0</TotalTime>
  <Words>269</Words>
  <Application>Microsoft Macintosh PowerPoint</Application>
  <PresentationFormat>Custom</PresentationFormat>
  <Paragraphs>50</Paragraphs>
  <Slides>7</Slides>
  <Notes>5</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2018 Templet</vt:lpstr>
      <vt:lpstr>Unemployment Compensation</vt:lpstr>
      <vt:lpstr>Intake Booklet</vt:lpstr>
      <vt:lpstr>Unemployment Compensation</vt:lpstr>
      <vt:lpstr>Form 1099-G</vt:lpstr>
      <vt:lpstr>Unemployment Compensation in TaxSlayer</vt:lpstr>
      <vt:lpstr>Repayment of Unemployment</vt:lpstr>
      <vt:lpstr>Unemployment Compensation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2018-10-09T00:13:04Z</dcterms:created>
  <dcterms:modified xsi:type="dcterms:W3CDTF">2018-10-09T00:17:24Z</dcterms:modified>
</cp:coreProperties>
</file>